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96" r:id="rId5"/>
    <p:sldId id="10640" r:id="rId6"/>
    <p:sldId id="10534" r:id="rId7"/>
    <p:sldId id="298" r:id="rId8"/>
    <p:sldId id="10558" r:id="rId9"/>
    <p:sldId id="10650" r:id="rId10"/>
    <p:sldId id="10676" r:id="rId11"/>
    <p:sldId id="10653" r:id="rId12"/>
    <p:sldId id="10657" r:id="rId13"/>
    <p:sldId id="10675" r:id="rId14"/>
    <p:sldId id="10659" r:id="rId15"/>
    <p:sldId id="10551" r:id="rId16"/>
    <p:sldId id="1055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ngel, Cara" initials="PC" lastIdx="49" clrIdx="6">
    <p:extLst>
      <p:ext uri="{19B8F6BF-5375-455C-9EA6-DF929625EA0E}">
        <p15:presenceInfo xmlns:p15="http://schemas.microsoft.com/office/powerpoint/2012/main" userId="S::cara.pingel@hellofurther.com::2aecaed9-e0d7-42a9-9160-6b02d919114e" providerId="AD"/>
      </p:ext>
    </p:extLst>
  </p:cmAuthor>
  <p:cmAuthor id="1" name="Lien, Sandy" initials="LS" lastIdx="50" clrIdx="0">
    <p:extLst>
      <p:ext uri="{19B8F6BF-5375-455C-9EA6-DF929625EA0E}">
        <p15:presenceInfo xmlns:p15="http://schemas.microsoft.com/office/powerpoint/2012/main" userId="S::sandy.lien@hellofurther.com::a3cb84f6-c325-4ff0-8f2f-ea17f9eace96" providerId="AD"/>
      </p:ext>
    </p:extLst>
  </p:cmAuthor>
  <p:cmAuthor id="8" name="Blazovich, Ben" initials="BB" lastIdx="164" clrIdx="7">
    <p:extLst>
      <p:ext uri="{19B8F6BF-5375-455C-9EA6-DF929625EA0E}">
        <p15:presenceInfo xmlns:p15="http://schemas.microsoft.com/office/powerpoint/2012/main" userId="Blazovich, Ben" providerId="None"/>
      </p:ext>
    </p:extLst>
  </p:cmAuthor>
  <p:cmAuthor id="2" name="Emily Caroon" initials="EC" lastIdx="7" clrIdx="1">
    <p:extLst>
      <p:ext uri="{19B8F6BF-5375-455C-9EA6-DF929625EA0E}">
        <p15:presenceInfo xmlns:p15="http://schemas.microsoft.com/office/powerpoint/2012/main" userId="Emily Caroon" providerId="None"/>
      </p:ext>
    </p:extLst>
  </p:cmAuthor>
  <p:cmAuthor id="3" name="Emily Caroon" initials="EC [2]" lastIdx="37" clrIdx="2">
    <p:extLst>
      <p:ext uri="{19B8F6BF-5375-455C-9EA6-DF929625EA0E}">
        <p15:presenceInfo xmlns:p15="http://schemas.microsoft.com/office/powerpoint/2012/main" userId="83086e8c96e3814d" providerId="Windows Live"/>
      </p:ext>
    </p:extLst>
  </p:cmAuthor>
  <p:cmAuthor id="4" name="Laura Orestano" initials="LO" lastIdx="1" clrIdx="3">
    <p:extLst>
      <p:ext uri="{19B8F6BF-5375-455C-9EA6-DF929625EA0E}">
        <p15:presenceInfo xmlns:p15="http://schemas.microsoft.com/office/powerpoint/2012/main" userId="S::laura.orestano@futuramarketing.com::a98cd7cc-f164-4595-8249-988e0701654e" providerId="AD"/>
      </p:ext>
    </p:extLst>
  </p:cmAuthor>
  <p:cmAuthor id="5" name="Maddie Murphy" initials="MM" lastIdx="136" clrIdx="4">
    <p:extLst>
      <p:ext uri="{19B8F6BF-5375-455C-9EA6-DF929625EA0E}">
        <p15:presenceInfo xmlns:p15="http://schemas.microsoft.com/office/powerpoint/2012/main" userId="ca1f44dfc457f148" providerId="Windows Live"/>
      </p:ext>
    </p:extLst>
  </p:cmAuthor>
  <p:cmAuthor id="6" name="Stephanie Chaika" initials="SC" lastIdx="104" clrIdx="5">
    <p:extLst>
      <p:ext uri="{19B8F6BF-5375-455C-9EA6-DF929625EA0E}">
        <p15:presenceInfo xmlns:p15="http://schemas.microsoft.com/office/powerpoint/2012/main" userId="Stephanie Chai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6"/>
    <a:srgbClr val="333232"/>
    <a:srgbClr val="BF95DF"/>
    <a:srgbClr val="FFCC01"/>
    <a:srgbClr val="C6C6C6"/>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6" autoAdjust="0"/>
    <p:restoredTop sz="94250" autoAdjust="0"/>
  </p:normalViewPr>
  <p:slideViewPr>
    <p:cSldViewPr snapToGrid="0" snapToObjects="1">
      <p:cViewPr varScale="1">
        <p:scale>
          <a:sx n="110" d="100"/>
          <a:sy n="110" d="100"/>
        </p:scale>
        <p:origin x="780" y="7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335929E-1A23-41A3-8492-15F571C3CCE3}" type="datetimeFigureOut">
              <a:rPr lang="en-US" smtClean="0"/>
              <a:pPr/>
              <a:t>7/26/2021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2108D39-FC73-43D4-AA82-E67C23DE5DB8}" type="slidenum">
              <a:rPr lang="en-US" smtClean="0"/>
              <a:pPr/>
              <a:t>‹#›</a:t>
            </a:fld>
            <a:endParaRPr lang="en-US" dirty="0"/>
          </a:p>
        </p:txBody>
      </p:sp>
    </p:spTree>
    <p:extLst>
      <p:ext uri="{BB962C8B-B14F-4D97-AF65-F5344CB8AC3E}">
        <p14:creationId xmlns:p14="http://schemas.microsoft.com/office/powerpoint/2010/main" val="30263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1</a:t>
            </a:fld>
            <a:endParaRPr lang="en-US" dirty="0"/>
          </a:p>
        </p:txBody>
      </p:sp>
    </p:spTree>
    <p:extLst>
      <p:ext uri="{BB962C8B-B14F-4D97-AF65-F5344CB8AC3E}">
        <p14:creationId xmlns:p14="http://schemas.microsoft.com/office/powerpoint/2010/main" val="183822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t>3</a:t>
            </a:fld>
            <a:endParaRPr lang="en-US" dirty="0"/>
          </a:p>
        </p:txBody>
      </p:sp>
    </p:spTree>
    <p:extLst>
      <p:ext uri="{BB962C8B-B14F-4D97-AF65-F5344CB8AC3E}">
        <p14:creationId xmlns:p14="http://schemas.microsoft.com/office/powerpoint/2010/main" val="39688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8D39-FC73-43D4-AA82-E67C23DE5DB8}" type="slidenum">
              <a:rPr lang="en-US" smtClean="0"/>
              <a:pPr/>
              <a:t>4</a:t>
            </a:fld>
            <a:endParaRPr lang="en-US" dirty="0"/>
          </a:p>
        </p:txBody>
      </p:sp>
    </p:spTree>
    <p:extLst>
      <p:ext uri="{BB962C8B-B14F-4D97-AF65-F5344CB8AC3E}">
        <p14:creationId xmlns:p14="http://schemas.microsoft.com/office/powerpoint/2010/main" val="286863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5</a:t>
            </a:fld>
            <a:endParaRPr lang="en-US" dirty="0"/>
          </a:p>
        </p:txBody>
      </p:sp>
    </p:spTree>
    <p:extLst>
      <p:ext uri="{BB962C8B-B14F-4D97-AF65-F5344CB8AC3E}">
        <p14:creationId xmlns:p14="http://schemas.microsoft.com/office/powerpoint/2010/main" val="340951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6</a:t>
            </a:fld>
            <a:endParaRPr lang="en-US" dirty="0"/>
          </a:p>
        </p:txBody>
      </p:sp>
    </p:spTree>
    <p:extLst>
      <p:ext uri="{BB962C8B-B14F-4D97-AF65-F5344CB8AC3E}">
        <p14:creationId xmlns:p14="http://schemas.microsoft.com/office/powerpoint/2010/main" val="224331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F6B2E-E616-B64F-BEE5-F8C0D681A4E9}" type="slidenum">
              <a:rPr lang="en-US" smtClean="0"/>
              <a:t>7</a:t>
            </a:fld>
            <a:endParaRPr lang="en-US" dirty="0"/>
          </a:p>
        </p:txBody>
      </p:sp>
    </p:spTree>
    <p:extLst>
      <p:ext uri="{BB962C8B-B14F-4D97-AF65-F5344CB8AC3E}">
        <p14:creationId xmlns:p14="http://schemas.microsoft.com/office/powerpoint/2010/main" val="376606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be used for DCAP </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8</a:t>
            </a:fld>
            <a:endParaRPr lang="en-US" dirty="0"/>
          </a:p>
        </p:txBody>
      </p:sp>
    </p:spTree>
    <p:extLst>
      <p:ext uri="{BB962C8B-B14F-4D97-AF65-F5344CB8AC3E}">
        <p14:creationId xmlns:p14="http://schemas.microsoft.com/office/powerpoint/2010/main" val="116084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101 Master OE Deck</a:t>
            </a:r>
          </a:p>
        </p:txBody>
      </p:sp>
      <p:sp>
        <p:nvSpPr>
          <p:cNvPr id="4" name="Slide Number Placeholder 3"/>
          <p:cNvSpPr>
            <a:spLocks noGrp="1"/>
          </p:cNvSpPr>
          <p:nvPr>
            <p:ph type="sldNum" sz="quarter" idx="5"/>
          </p:nvPr>
        </p:nvSpPr>
        <p:spPr/>
        <p:txBody>
          <a:bodyPr/>
          <a:lstStyle/>
          <a:p>
            <a:fld id="{52108D39-FC73-43D4-AA82-E67C23DE5DB8}" type="slidenum">
              <a:rPr lang="en-US" smtClean="0"/>
              <a:pPr/>
              <a:t>10</a:t>
            </a:fld>
            <a:endParaRPr lang="en-US" dirty="0"/>
          </a:p>
        </p:txBody>
      </p:sp>
    </p:spTree>
    <p:extLst>
      <p:ext uri="{BB962C8B-B14F-4D97-AF65-F5344CB8AC3E}">
        <p14:creationId xmlns:p14="http://schemas.microsoft.com/office/powerpoint/2010/main" val="153924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Adjust times to the appropriate time zone in which you are presenting</a:t>
            </a:r>
          </a:p>
          <a:p>
            <a:endParaRPr lang="en-US" dirty="0"/>
          </a:p>
        </p:txBody>
      </p:sp>
      <p:sp>
        <p:nvSpPr>
          <p:cNvPr id="4" name="Slide Number Placeholder 3"/>
          <p:cNvSpPr>
            <a:spLocks noGrp="1"/>
          </p:cNvSpPr>
          <p:nvPr>
            <p:ph type="sldNum" sz="quarter" idx="10"/>
          </p:nvPr>
        </p:nvSpPr>
        <p:spPr/>
        <p:txBody>
          <a:bodyPr/>
          <a:lstStyle/>
          <a:p>
            <a:fld id="{9C3F6B2E-E616-B64F-BEE5-F8C0D681A4E9}" type="slidenum">
              <a:rPr lang="en-US" smtClean="0"/>
              <a:t>12</a:t>
            </a:fld>
            <a:endParaRPr lang="en-US" dirty="0"/>
          </a:p>
        </p:txBody>
      </p:sp>
    </p:spTree>
    <p:extLst>
      <p:ext uri="{BB962C8B-B14F-4D97-AF65-F5344CB8AC3E}">
        <p14:creationId xmlns:p14="http://schemas.microsoft.com/office/powerpoint/2010/main" val="4072865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9430"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6362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Left - Text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59A830AD-4086-4249-864B-C3C683FB79C8}"/>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838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Left - Text Righ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7030771"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7030771" y="2743199"/>
            <a:ext cx="4114800" cy="2474259"/>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9E492204-90A7-4124-8589-CC6F9738A92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857743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Text Lefts">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56139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Right - Text Left - Grey Background">
    <p:bg>
      <p:bgPr>
        <a:solidFill>
          <a:schemeClr val="tx2"/>
        </a:solidFill>
        <a:effectLst/>
      </p:bgPr>
    </p:bg>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BBC7AC3-66F6-814C-9E28-6281481AE496}"/>
              </a:ext>
            </a:extLst>
          </p:cNvPr>
          <p:cNvSpPr>
            <a:spLocks noGrp="1"/>
          </p:cNvSpPr>
          <p:nvPr>
            <p:ph type="pic" sz="quarter" idx="11"/>
          </p:nvPr>
        </p:nvSpPr>
        <p:spPr>
          <a:xfrm>
            <a:off x="609600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8" name="Title 6">
            <a:extLst>
              <a:ext uri="{FF2B5EF4-FFF2-40B4-BE49-F238E27FC236}">
                <a16:creationId xmlns:a16="http://schemas.microsoft.com/office/drawing/2014/main" id="{5C16717E-F8EA-834F-A412-6E15B1DFDA82}"/>
              </a:ext>
            </a:extLst>
          </p:cNvPr>
          <p:cNvSpPr>
            <a:spLocks noGrp="1"/>
          </p:cNvSpPr>
          <p:nvPr>
            <p:ph type="title" hasCustomPrompt="1"/>
          </p:nvPr>
        </p:nvSpPr>
        <p:spPr>
          <a:xfrm>
            <a:off x="950483" y="2286000"/>
            <a:ext cx="411480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A01DDF19-8155-8444-B0E6-FE70C4173CF0}"/>
              </a:ext>
            </a:extLst>
          </p:cNvPr>
          <p:cNvSpPr>
            <a:spLocks noGrp="1"/>
          </p:cNvSpPr>
          <p:nvPr>
            <p:ph type="body" sz="quarter" idx="13" hasCustomPrompt="1"/>
          </p:nvPr>
        </p:nvSpPr>
        <p:spPr>
          <a:xfrm>
            <a:off x="950483" y="2743199"/>
            <a:ext cx="4114800"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5" name="Rectangle 4">
            <a:extLst>
              <a:ext uri="{FF2B5EF4-FFF2-40B4-BE49-F238E27FC236}">
                <a16:creationId xmlns:a16="http://schemas.microsoft.com/office/drawing/2014/main" id="{27AAE800-FF03-2645-835C-424D2E02773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747158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Slide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7" name="Text Placeholder 6">
            <a:extLst>
              <a:ext uri="{FF2B5EF4-FFF2-40B4-BE49-F238E27FC236}">
                <a16:creationId xmlns:a16="http://schemas.microsoft.com/office/drawing/2014/main" id="{9388A8F2-1FBA-D148-ABD3-92C2CF7FA93B}"/>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3305055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2E09CA90-C39B-8F4E-A12F-3866641B56FB}"/>
              </a:ext>
            </a:extLst>
          </p:cNvPr>
          <p:cNvSpPr>
            <a:spLocks noGrp="1"/>
          </p:cNvSpPr>
          <p:nvPr>
            <p:ph type="title" hasCustomPrompt="1"/>
          </p:nvPr>
        </p:nvSpPr>
        <p:spPr>
          <a:xfrm>
            <a:off x="838200" y="596624"/>
            <a:ext cx="10515600" cy="769194"/>
          </a:xfrm>
        </p:spPr>
        <p:txBody>
          <a:bodyPr>
            <a:noAutofit/>
          </a:bodyPr>
          <a:lstStyle>
            <a:lvl1pPr>
              <a:lnSpc>
                <a:spcPts val="4020"/>
              </a:lnSpc>
              <a:defRPr sz="3600" b="1"/>
            </a:lvl1pPr>
          </a:lstStyle>
          <a:p>
            <a:r>
              <a:rPr lang="en-US" dirty="0"/>
              <a:t>Slide title</a:t>
            </a:r>
          </a:p>
        </p:txBody>
      </p:sp>
      <p:sp>
        <p:nvSpPr>
          <p:cNvPr id="6" name="Text Placeholder 6">
            <a:extLst>
              <a:ext uri="{FF2B5EF4-FFF2-40B4-BE49-F238E27FC236}">
                <a16:creationId xmlns:a16="http://schemas.microsoft.com/office/drawing/2014/main" id="{60FFE229-3326-C740-9DAF-BB3FA73EF1CF}"/>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46420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Slide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9959CAFD-0580-5B42-B9F9-F3D1A48E3FD0}"/>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07AB17E-AE52-9340-B89C-9368B8776E93}"/>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05377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sic Slide - Dark Grey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Title 1">
            <a:extLst>
              <a:ext uri="{FF2B5EF4-FFF2-40B4-BE49-F238E27FC236}">
                <a16:creationId xmlns:a16="http://schemas.microsoft.com/office/drawing/2014/main" id="{13805650-88C6-1A48-94EA-97E2CDEDEF7F}"/>
              </a:ext>
            </a:extLst>
          </p:cNvPr>
          <p:cNvSpPr>
            <a:spLocks noGrp="1"/>
          </p:cNvSpPr>
          <p:nvPr>
            <p:ph type="title" hasCustomPrompt="1"/>
          </p:nvPr>
        </p:nvSpPr>
        <p:spPr>
          <a:xfrm>
            <a:off x="838200" y="5966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6" name="Text Placeholder 6">
            <a:extLst>
              <a:ext uri="{FF2B5EF4-FFF2-40B4-BE49-F238E27FC236}">
                <a16:creationId xmlns:a16="http://schemas.microsoft.com/office/drawing/2014/main" id="{3A74A53C-91DD-E643-915C-CA064AD50615}"/>
              </a:ext>
            </a:extLst>
          </p:cNvPr>
          <p:cNvSpPr>
            <a:spLocks noGrp="1"/>
          </p:cNvSpPr>
          <p:nvPr>
            <p:ph type="body" sz="quarter" idx="10"/>
          </p:nvPr>
        </p:nvSpPr>
        <p:spPr>
          <a:xfrm>
            <a:off x="838200" y="1689625"/>
            <a:ext cx="10515600" cy="3808413"/>
          </a:xfrm>
        </p:spPr>
        <p:txBody>
          <a:bodyPr/>
          <a:lstStyle>
            <a:lvl1pPr marL="0" indent="0">
              <a:lnSpc>
                <a:spcPts val="2400"/>
              </a:lnSpc>
              <a:buFont typeface="Arial" panose="020B0604020202020204" pitchFamily="34" charset="0"/>
              <a:buNone/>
              <a:defRPr>
                <a:solidFill>
                  <a:schemeClr val="bg1"/>
                </a:solidFill>
              </a:defRPr>
            </a:lvl1pPr>
            <a:lvl2pPr marL="457200" indent="0">
              <a:lnSpc>
                <a:spcPts val="2400"/>
              </a:lnSpc>
              <a:buFont typeface="Arial" panose="020B0604020202020204" pitchFamily="34" charset="0"/>
              <a:buNone/>
              <a:defRPr/>
            </a:lvl2pPr>
            <a:lvl3pPr marL="914400" indent="0">
              <a:lnSpc>
                <a:spcPts val="2400"/>
              </a:lnSpc>
              <a:buFont typeface="Arial" panose="020B0604020202020204" pitchFamily="34" charset="0"/>
              <a:buNone/>
              <a:defRPr/>
            </a:lvl3pPr>
            <a:lvl4pPr marL="1371600" indent="0">
              <a:lnSpc>
                <a:spcPts val="2400"/>
              </a:lnSpc>
              <a:buFont typeface="Arial" panose="020B0604020202020204" pitchFamily="34" charset="0"/>
              <a:buNone/>
              <a:defRPr/>
            </a:lvl4pPr>
            <a:lvl5pPr marL="1828800" indent="0">
              <a:lnSpc>
                <a:spcPts val="2400"/>
              </a:lnSpc>
              <a:buFont typeface="Arial" panose="020B0604020202020204" pitchFamily="34" charset="0"/>
              <a:buNone/>
              <a:defRPr/>
            </a:lvl5pPr>
          </a:lstStyle>
          <a:p>
            <a:pPr lvl="0"/>
            <a:r>
              <a:rPr lang="en-US" dirty="0"/>
              <a:t>Click to edit Master text styles</a:t>
            </a:r>
          </a:p>
        </p:txBody>
      </p:sp>
    </p:spTree>
    <p:extLst>
      <p:ext uri="{BB962C8B-B14F-4D97-AF65-F5344CB8AC3E}">
        <p14:creationId xmlns:p14="http://schemas.microsoft.com/office/powerpoint/2010/main" val="175239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 Whi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49775" y="527174"/>
            <a:ext cx="10515600" cy="769194"/>
          </a:xfrm>
        </p:spPr>
        <p:txBody>
          <a:bodyPr>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454954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 Dark Grey">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E48A2EB-C304-8C4A-AE22-E5E29526AD4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1" name="Title 1">
            <a:extLst>
              <a:ext uri="{FF2B5EF4-FFF2-40B4-BE49-F238E27FC236}">
                <a16:creationId xmlns:a16="http://schemas.microsoft.com/office/drawing/2014/main" id="{D69B591A-4DBB-5F41-B6B3-EDD85E22EA05}"/>
              </a:ext>
            </a:extLst>
          </p:cNvPr>
          <p:cNvSpPr>
            <a:spLocks noGrp="1"/>
          </p:cNvSpPr>
          <p:nvPr>
            <p:ph type="title" hasCustomPrompt="1"/>
          </p:nvPr>
        </p:nvSpPr>
        <p:spPr>
          <a:xfrm>
            <a:off x="838200" y="504024"/>
            <a:ext cx="10515600" cy="769194"/>
          </a:xfrm>
        </p:spPr>
        <p:txBody>
          <a:bodyPr>
            <a:noAutofit/>
          </a:bodyPr>
          <a:lstStyle>
            <a:lvl1pPr>
              <a:lnSpc>
                <a:spcPts val="4020"/>
              </a:lnSpc>
              <a:defRPr sz="3600" b="1">
                <a:solidFill>
                  <a:schemeClr val="bg1"/>
                </a:solidFill>
              </a:defRPr>
            </a:lvl1pPr>
          </a:lstStyle>
          <a:p>
            <a:r>
              <a:rPr lang="en-US" dirty="0"/>
              <a:t>Slide title</a:t>
            </a:r>
          </a:p>
        </p:txBody>
      </p:sp>
      <p:sp>
        <p:nvSpPr>
          <p:cNvPr id="3" name="Text Placeholder 2">
            <a:extLst>
              <a:ext uri="{FF2B5EF4-FFF2-40B4-BE49-F238E27FC236}">
                <a16:creationId xmlns:a16="http://schemas.microsoft.com/office/drawing/2014/main" id="{776A223E-FA2B-2B49-AE6F-F59251137D7A}"/>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5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5" name="Content Placeholder 4">
            <a:extLst>
              <a:ext uri="{FF2B5EF4-FFF2-40B4-BE49-F238E27FC236}">
                <a16:creationId xmlns:a16="http://schemas.microsoft.com/office/drawing/2014/main" id="{52C6CE70-8CC3-AA41-985B-1A408FCC7098}"/>
              </a:ext>
            </a:extLst>
          </p:cNvPr>
          <p:cNvSpPr>
            <a:spLocks noGrp="1"/>
          </p:cNvSpPr>
          <p:nvPr>
            <p:ph sz="quarter" idx="11"/>
          </p:nvPr>
        </p:nvSpPr>
        <p:spPr>
          <a:xfrm>
            <a:off x="6946900" y="1752600"/>
            <a:ext cx="4406900" cy="4111625"/>
          </a:xfrm>
        </p:spPr>
        <p:txBody>
          <a:bodyPr/>
          <a:lstStyle>
            <a:lvl1pPr marL="0" indent="0">
              <a:buNone/>
              <a:defRPr>
                <a:solidFill>
                  <a:schemeClr val="bg2"/>
                </a:solidFill>
              </a:defRPr>
            </a:lvl1pPr>
          </a:lstStyle>
          <a:p>
            <a:pPr lvl="0"/>
            <a:endParaRPr lang="en-US" dirty="0"/>
          </a:p>
        </p:txBody>
      </p:sp>
    </p:spTree>
    <p:extLst>
      <p:ext uri="{BB962C8B-B14F-4D97-AF65-F5344CB8AC3E}">
        <p14:creationId xmlns:p14="http://schemas.microsoft.com/office/powerpoint/2010/main" val="51123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Grey Option">
    <p:bg>
      <p:bgPr>
        <a:solidFill>
          <a:schemeClr val="tx2"/>
        </a:solidFill>
        <a:effectLst/>
      </p:bgPr>
    </p:bg>
    <p:spTree>
      <p:nvGrpSpPr>
        <p:cNvPr id="1" name=""/>
        <p:cNvGrpSpPr/>
        <p:nvPr/>
      </p:nvGrpSpPr>
      <p:grpSpPr>
        <a:xfrm>
          <a:off x="0" y="0"/>
          <a:ext cx="0" cy="0"/>
          <a:chOff x="0" y="0"/>
          <a:chExt cx="0" cy="0"/>
        </a:xfrm>
      </p:grpSpPr>
      <p:pic>
        <p:nvPicPr>
          <p:cNvPr id="7" name="Picture 6" descr="A person carrying a person on his back&#10;&#10;Description automatically generated with medium confidence">
            <a:extLst>
              <a:ext uri="{FF2B5EF4-FFF2-40B4-BE49-F238E27FC236}">
                <a16:creationId xmlns:a16="http://schemas.microsoft.com/office/drawing/2014/main" id="{DEFF4CB6-F2CB-4B25-954E-402230C6F8F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81928" y="3332704"/>
            <a:ext cx="8649604" cy="882641"/>
          </a:xfrm>
        </p:spPr>
        <p:txBody>
          <a:bodyPr/>
          <a:lstStyle>
            <a:lvl1pPr marL="0" indent="0" algn="l">
              <a:lnSpc>
                <a:spcPts val="28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81928" y="2600696"/>
            <a:ext cx="8649604" cy="621475"/>
          </a:xfrm>
        </p:spPr>
        <p:txBody>
          <a:bodyPr anchor="b" anchorCtr="0"/>
          <a:lstStyle>
            <a:lvl1pPr>
              <a:defRPr>
                <a:solidFill>
                  <a:schemeClr val="bg1"/>
                </a:solidFill>
              </a:defRPr>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89430" y="1629119"/>
            <a:ext cx="1684867" cy="455242"/>
          </a:xfrm>
          <a:prstGeom prst="rect">
            <a:avLst/>
          </a:prstGeom>
        </p:spPr>
      </p:pic>
      <p:sp>
        <p:nvSpPr>
          <p:cNvPr id="6" name="Rectangle 5">
            <a:extLst>
              <a:ext uri="{FF2B5EF4-FFF2-40B4-BE49-F238E27FC236}">
                <a16:creationId xmlns:a16="http://schemas.microsoft.com/office/drawing/2014/main" id="{8F50D5D3-8329-F845-9FBF-862448A7EE9E}"/>
              </a:ext>
            </a:extLst>
          </p:cNvPr>
          <p:cNvSpPr/>
          <p:nvPr userDrawn="1"/>
        </p:nvSpPr>
        <p:spPr>
          <a:xfrm>
            <a:off x="287851" y="6381981"/>
            <a:ext cx="2541080" cy="276999"/>
          </a:xfrm>
          <a:prstGeom prst="rect">
            <a:avLst/>
          </a:prstGeom>
        </p:spPr>
        <p:txBody>
          <a:bodyPr wrap="none">
            <a:spAutoFit/>
          </a:bodyPr>
          <a:lstStyle/>
          <a:p>
            <a:r>
              <a:rPr lang="en-US" sz="1200" dirty="0">
                <a:solidFill>
                  <a:srgbClr val="666666"/>
                </a:solidFill>
              </a:rPr>
              <a:t>Further | Proprietary + Confidential</a:t>
            </a:r>
          </a:p>
        </p:txBody>
      </p:sp>
    </p:spTree>
    <p:extLst>
      <p:ext uri="{BB962C8B-B14F-4D97-AF65-F5344CB8AC3E}">
        <p14:creationId xmlns:p14="http://schemas.microsoft.com/office/powerpoint/2010/main" val="220916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mage Callou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0" name="Picture Placeholder 31">
            <a:extLst>
              <a:ext uri="{FF2B5EF4-FFF2-40B4-BE49-F238E27FC236}">
                <a16:creationId xmlns:a16="http://schemas.microsoft.com/office/drawing/2014/main" id="{7C198D5A-50E3-B14F-ADBA-4651711B06E9}"/>
              </a:ext>
            </a:extLst>
          </p:cNvPr>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1" name="Picture Placeholder 33">
            <a:extLst>
              <a:ext uri="{FF2B5EF4-FFF2-40B4-BE49-F238E27FC236}">
                <a16:creationId xmlns:a16="http://schemas.microsoft.com/office/drawing/2014/main" id="{71E1199A-3DB9-E249-8A62-D99A9DDCAA0E}"/>
              </a:ext>
            </a:extLst>
          </p:cNvPr>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2" name="Picture Placeholder 34">
            <a:extLst>
              <a:ext uri="{FF2B5EF4-FFF2-40B4-BE49-F238E27FC236}">
                <a16:creationId xmlns:a16="http://schemas.microsoft.com/office/drawing/2014/main" id="{5781DE71-8147-6549-9CE4-232228A3091F}"/>
              </a:ext>
            </a:extLst>
          </p:cNvPr>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accent2">
              <a:lumMod val="20000"/>
              <a:lumOff val="80000"/>
            </a:schemeClr>
          </a:solidFill>
        </p:spPr>
        <p:txBody>
          <a:bodyPr wrap="square" anchor="ctr">
            <a:noAutofit/>
          </a:bodyPr>
          <a:lstStyle>
            <a:lvl1pPr marL="0" indent="0" algn="ctr">
              <a:buNone/>
              <a:defRPr sz="1800"/>
            </a:lvl1pPr>
          </a:lstStyle>
          <a:p>
            <a:endParaRPr lang="en-US" dirty="0"/>
          </a:p>
        </p:txBody>
      </p:sp>
      <p:sp>
        <p:nvSpPr>
          <p:cNvPr id="13" name="Text Placeholder 14">
            <a:extLst>
              <a:ext uri="{FF2B5EF4-FFF2-40B4-BE49-F238E27FC236}">
                <a16:creationId xmlns:a16="http://schemas.microsoft.com/office/drawing/2014/main" id="{0B43F4F8-D7E6-9148-BC24-01847E9535BD}"/>
              </a:ext>
            </a:extLst>
          </p:cNvPr>
          <p:cNvSpPr>
            <a:spLocks noGrp="1"/>
          </p:cNvSpPr>
          <p:nvPr>
            <p:ph type="body" sz="quarter" idx="15" hasCustomPrompt="1"/>
          </p:nvPr>
        </p:nvSpPr>
        <p:spPr>
          <a:xfrm>
            <a:off x="7243763" y="1300900"/>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4" name="Text Placeholder 16">
            <a:extLst>
              <a:ext uri="{FF2B5EF4-FFF2-40B4-BE49-F238E27FC236}">
                <a16:creationId xmlns:a16="http://schemas.microsoft.com/office/drawing/2014/main" id="{821CAF73-F8F0-204C-868E-075705AA1787}"/>
              </a:ext>
            </a:extLst>
          </p:cNvPr>
          <p:cNvSpPr>
            <a:spLocks noGrp="1"/>
          </p:cNvSpPr>
          <p:nvPr>
            <p:ph type="body" sz="quarter" idx="16" hasCustomPrompt="1"/>
          </p:nvPr>
        </p:nvSpPr>
        <p:spPr>
          <a:xfrm>
            <a:off x="7243763" y="919400"/>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5" name="Text Placeholder 14">
            <a:extLst>
              <a:ext uri="{FF2B5EF4-FFF2-40B4-BE49-F238E27FC236}">
                <a16:creationId xmlns:a16="http://schemas.microsoft.com/office/drawing/2014/main" id="{44987DBD-D5AC-EC40-9EE8-C4E72B6728BD}"/>
              </a:ext>
            </a:extLst>
          </p:cNvPr>
          <p:cNvSpPr>
            <a:spLocks noGrp="1"/>
          </p:cNvSpPr>
          <p:nvPr>
            <p:ph type="body" sz="quarter" idx="25" hasCustomPrompt="1"/>
          </p:nvPr>
        </p:nvSpPr>
        <p:spPr>
          <a:xfrm>
            <a:off x="7243763" y="3329236"/>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6" name="Text Placeholder 16">
            <a:extLst>
              <a:ext uri="{FF2B5EF4-FFF2-40B4-BE49-F238E27FC236}">
                <a16:creationId xmlns:a16="http://schemas.microsoft.com/office/drawing/2014/main" id="{3E55A9F6-33CA-3E4A-838E-A3C726CA3213}"/>
              </a:ext>
            </a:extLst>
          </p:cNvPr>
          <p:cNvSpPr>
            <a:spLocks noGrp="1"/>
          </p:cNvSpPr>
          <p:nvPr>
            <p:ph type="body" sz="quarter" idx="26" hasCustomPrompt="1"/>
          </p:nvPr>
        </p:nvSpPr>
        <p:spPr>
          <a:xfrm>
            <a:off x="7243763" y="2947736"/>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7" name="Text Placeholder 14">
            <a:extLst>
              <a:ext uri="{FF2B5EF4-FFF2-40B4-BE49-F238E27FC236}">
                <a16:creationId xmlns:a16="http://schemas.microsoft.com/office/drawing/2014/main" id="{DBFC31DE-4D30-0443-91E6-07F3AEF53598}"/>
              </a:ext>
            </a:extLst>
          </p:cNvPr>
          <p:cNvSpPr>
            <a:spLocks noGrp="1"/>
          </p:cNvSpPr>
          <p:nvPr>
            <p:ph type="body" sz="quarter" idx="27" hasCustomPrompt="1"/>
          </p:nvPr>
        </p:nvSpPr>
        <p:spPr>
          <a:xfrm>
            <a:off x="7243763" y="5386941"/>
            <a:ext cx="4268787" cy="605810"/>
          </a:xfrm>
          <a:ln>
            <a:noFill/>
          </a:ln>
        </p:spPr>
        <p:txBody>
          <a:bodyPr>
            <a:noAutofit/>
          </a:bodyPr>
          <a:lstStyle>
            <a:lvl1pPr marL="0" indent="0">
              <a:lnSpc>
                <a:spcPts val="2000"/>
              </a:lnSpc>
              <a:buNone/>
              <a:defRPr sz="16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8" name="Text Placeholder 16">
            <a:extLst>
              <a:ext uri="{FF2B5EF4-FFF2-40B4-BE49-F238E27FC236}">
                <a16:creationId xmlns:a16="http://schemas.microsoft.com/office/drawing/2014/main" id="{1FFEC2AE-F5E2-6847-8E70-40D53147C172}"/>
              </a:ext>
            </a:extLst>
          </p:cNvPr>
          <p:cNvSpPr>
            <a:spLocks noGrp="1"/>
          </p:cNvSpPr>
          <p:nvPr>
            <p:ph type="body" sz="quarter" idx="28" hasCustomPrompt="1"/>
          </p:nvPr>
        </p:nvSpPr>
        <p:spPr>
          <a:xfrm>
            <a:off x="7243763" y="5005441"/>
            <a:ext cx="4268787" cy="306086"/>
          </a:xfrm>
        </p:spPr>
        <p:txBody>
          <a:bodyPr anchor="ctr" anchorCtr="0">
            <a:noAutofit/>
          </a:bodyPr>
          <a:lstStyle>
            <a:lvl1pPr marL="0" indent="0">
              <a:lnSpc>
                <a:spcPts val="2000"/>
              </a:lnSpc>
              <a:buNone/>
              <a:defRPr sz="1600" spc="100" baseline="0">
                <a:solidFill>
                  <a:schemeClr val="tx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Tree>
    <p:extLst>
      <p:ext uri="{BB962C8B-B14F-4D97-AF65-F5344CB8AC3E}">
        <p14:creationId xmlns:p14="http://schemas.microsoft.com/office/powerpoint/2010/main" val="889152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0C4C40-475C-DF4B-BF8C-7E385AA65C33}"/>
              </a:ext>
            </a:extLst>
          </p:cNvPr>
          <p:cNvSpPr/>
          <p:nvPr userDrawn="1"/>
        </p:nvSpPr>
        <p:spPr>
          <a:xfrm>
            <a:off x="7478598"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Rectangle 5">
            <a:extLst>
              <a:ext uri="{FF2B5EF4-FFF2-40B4-BE49-F238E27FC236}">
                <a16:creationId xmlns:a16="http://schemas.microsoft.com/office/drawing/2014/main" id="{E8764A41-4624-FB48-AAB0-83A8B8507B3F}"/>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7" name="Title 6">
            <a:extLst>
              <a:ext uri="{FF2B5EF4-FFF2-40B4-BE49-F238E27FC236}">
                <a16:creationId xmlns:a16="http://schemas.microsoft.com/office/drawing/2014/main" id="{E7A37767-8C97-F449-8A85-946A5B64D640}"/>
              </a:ext>
            </a:extLst>
          </p:cNvPr>
          <p:cNvSpPr>
            <a:spLocks noGrp="1"/>
          </p:cNvSpPr>
          <p:nvPr>
            <p:ph type="title" hasCustomPrompt="1"/>
          </p:nvPr>
        </p:nvSpPr>
        <p:spPr>
          <a:xfrm>
            <a:off x="7879189"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8" name="Text Placeholder 5">
            <a:extLst>
              <a:ext uri="{FF2B5EF4-FFF2-40B4-BE49-F238E27FC236}">
                <a16:creationId xmlns:a16="http://schemas.microsoft.com/office/drawing/2014/main" id="{9559B629-B3C6-4A47-9466-6616B6DC2709}"/>
              </a:ext>
            </a:extLst>
          </p:cNvPr>
          <p:cNvSpPr>
            <a:spLocks noGrp="1"/>
          </p:cNvSpPr>
          <p:nvPr>
            <p:ph type="body" sz="quarter" idx="13" hasCustomPrompt="1"/>
          </p:nvPr>
        </p:nvSpPr>
        <p:spPr>
          <a:xfrm>
            <a:off x="7879189"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Text Placeholder 5">
            <a:extLst>
              <a:ext uri="{FF2B5EF4-FFF2-40B4-BE49-F238E27FC236}">
                <a16:creationId xmlns:a16="http://schemas.microsoft.com/office/drawing/2014/main" id="{0505CA27-2C84-664B-9886-17B0E3B5BB85}"/>
              </a:ext>
            </a:extLst>
          </p:cNvPr>
          <p:cNvSpPr>
            <a:spLocks noGrp="1"/>
          </p:cNvSpPr>
          <p:nvPr>
            <p:ph type="body" sz="quarter" idx="15" hasCustomPrompt="1"/>
          </p:nvPr>
        </p:nvSpPr>
        <p:spPr>
          <a:xfrm>
            <a:off x="873710" y="1001700"/>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0" name="Text Placeholder 8">
            <a:extLst>
              <a:ext uri="{FF2B5EF4-FFF2-40B4-BE49-F238E27FC236}">
                <a16:creationId xmlns:a16="http://schemas.microsoft.com/office/drawing/2014/main" id="{45FE8C3C-636A-FA44-A6CB-15A6932DEC46}"/>
              </a:ext>
            </a:extLst>
          </p:cNvPr>
          <p:cNvSpPr>
            <a:spLocks noGrp="1"/>
          </p:cNvSpPr>
          <p:nvPr>
            <p:ph type="body" sz="quarter" idx="16" hasCustomPrompt="1"/>
          </p:nvPr>
        </p:nvSpPr>
        <p:spPr>
          <a:xfrm>
            <a:off x="873710" y="2173714"/>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1" name="Text Placeholder 5">
            <a:extLst>
              <a:ext uri="{FF2B5EF4-FFF2-40B4-BE49-F238E27FC236}">
                <a16:creationId xmlns:a16="http://schemas.microsoft.com/office/drawing/2014/main" id="{1879AD23-9AA1-D549-B4F1-322C959F1CF4}"/>
              </a:ext>
            </a:extLst>
          </p:cNvPr>
          <p:cNvSpPr>
            <a:spLocks noGrp="1"/>
          </p:cNvSpPr>
          <p:nvPr>
            <p:ph type="body" sz="quarter" idx="17" hasCustomPrompt="1"/>
          </p:nvPr>
        </p:nvSpPr>
        <p:spPr>
          <a:xfrm>
            <a:off x="4208980" y="1001261"/>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2" name="Text Placeholder 8">
            <a:extLst>
              <a:ext uri="{FF2B5EF4-FFF2-40B4-BE49-F238E27FC236}">
                <a16:creationId xmlns:a16="http://schemas.microsoft.com/office/drawing/2014/main" id="{84831616-7519-3343-BC33-455753DF71FE}"/>
              </a:ext>
            </a:extLst>
          </p:cNvPr>
          <p:cNvSpPr>
            <a:spLocks noGrp="1"/>
          </p:cNvSpPr>
          <p:nvPr>
            <p:ph type="body" sz="quarter" idx="18" hasCustomPrompt="1"/>
          </p:nvPr>
        </p:nvSpPr>
        <p:spPr>
          <a:xfrm>
            <a:off x="4208980" y="2173275"/>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3" name="Text Placeholder 5">
            <a:extLst>
              <a:ext uri="{FF2B5EF4-FFF2-40B4-BE49-F238E27FC236}">
                <a16:creationId xmlns:a16="http://schemas.microsoft.com/office/drawing/2014/main" id="{ED8C00C4-FF37-5142-8C04-D02D0DB2F9EA}"/>
              </a:ext>
            </a:extLst>
          </p:cNvPr>
          <p:cNvSpPr>
            <a:spLocks noGrp="1"/>
          </p:cNvSpPr>
          <p:nvPr>
            <p:ph type="body" sz="quarter" idx="19" hasCustomPrompt="1"/>
          </p:nvPr>
        </p:nvSpPr>
        <p:spPr>
          <a:xfrm>
            <a:off x="882319" y="3539586"/>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4" name="Text Placeholder 8">
            <a:extLst>
              <a:ext uri="{FF2B5EF4-FFF2-40B4-BE49-F238E27FC236}">
                <a16:creationId xmlns:a16="http://schemas.microsoft.com/office/drawing/2014/main" id="{4AC16BE5-C8BF-D242-B9A1-9FB4719FF647}"/>
              </a:ext>
            </a:extLst>
          </p:cNvPr>
          <p:cNvSpPr>
            <a:spLocks noGrp="1"/>
          </p:cNvSpPr>
          <p:nvPr>
            <p:ph type="body" sz="quarter" idx="20" hasCustomPrompt="1"/>
          </p:nvPr>
        </p:nvSpPr>
        <p:spPr>
          <a:xfrm>
            <a:off x="882319" y="4711600"/>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5" name="Text Placeholder 5">
            <a:extLst>
              <a:ext uri="{FF2B5EF4-FFF2-40B4-BE49-F238E27FC236}">
                <a16:creationId xmlns:a16="http://schemas.microsoft.com/office/drawing/2014/main" id="{7A9ADE18-B855-AE4F-8205-355D9E37F8FC}"/>
              </a:ext>
            </a:extLst>
          </p:cNvPr>
          <p:cNvSpPr>
            <a:spLocks noGrp="1"/>
          </p:cNvSpPr>
          <p:nvPr>
            <p:ph type="body" sz="quarter" idx="21" hasCustomPrompt="1"/>
          </p:nvPr>
        </p:nvSpPr>
        <p:spPr>
          <a:xfrm>
            <a:off x="4227186" y="3557999"/>
            <a:ext cx="2230438" cy="1171575"/>
          </a:xfrm>
        </p:spPr>
        <p:txBody>
          <a:bodyPr anchor="b" anchorCtr="0">
            <a:noAutofit/>
          </a:bodyPr>
          <a:lstStyle>
            <a:lvl1pPr marL="0" indent="0" algn="ctr">
              <a:lnSpc>
                <a:spcPts val="6800"/>
              </a:lnSpc>
              <a:buNone/>
              <a:defRPr sz="6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6" name="Text Placeholder 8">
            <a:extLst>
              <a:ext uri="{FF2B5EF4-FFF2-40B4-BE49-F238E27FC236}">
                <a16:creationId xmlns:a16="http://schemas.microsoft.com/office/drawing/2014/main" id="{2B06E030-69D1-3B40-97E8-2BCEEC0D5C7C}"/>
              </a:ext>
            </a:extLst>
          </p:cNvPr>
          <p:cNvSpPr>
            <a:spLocks noGrp="1"/>
          </p:cNvSpPr>
          <p:nvPr>
            <p:ph type="body" sz="quarter" idx="22" hasCustomPrompt="1"/>
          </p:nvPr>
        </p:nvSpPr>
        <p:spPr>
          <a:xfrm>
            <a:off x="4227186" y="4730013"/>
            <a:ext cx="2230606" cy="968750"/>
          </a:xfrm>
        </p:spPr>
        <p:txBody>
          <a:bodyPr anchor="t">
            <a:noAutofit/>
          </a:bodyPr>
          <a:lstStyle>
            <a:lvl1pPr marL="0" indent="0" algn="ctr">
              <a:lnSpc>
                <a:spcPts val="2200"/>
              </a:lnSpc>
              <a:buNone/>
              <a:defRPr sz="1800" baseline="0">
                <a:solidFill>
                  <a:schemeClr val="tx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Tree>
    <p:extLst>
      <p:ext uri="{BB962C8B-B14F-4D97-AF65-F5344CB8AC3E}">
        <p14:creationId xmlns:p14="http://schemas.microsoft.com/office/powerpoint/2010/main" val="1077732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Dark - Right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672F22-1E3F-7046-B879-752B15A2D580}"/>
              </a:ext>
            </a:extLst>
          </p:cNvPr>
          <p:cNvSpPr/>
          <p:nvPr userDrawn="1"/>
        </p:nvSpPr>
        <p:spPr>
          <a:xfrm>
            <a:off x="0" y="0"/>
            <a:ext cx="471340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7" name="Rectangle 6">
            <a:extLst>
              <a:ext uri="{FF2B5EF4-FFF2-40B4-BE49-F238E27FC236}">
                <a16:creationId xmlns:a16="http://schemas.microsoft.com/office/drawing/2014/main" id="{C89202BF-60B4-9247-B60E-1E2FB68CA2C0}"/>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8" name="Title 6">
            <a:extLst>
              <a:ext uri="{FF2B5EF4-FFF2-40B4-BE49-F238E27FC236}">
                <a16:creationId xmlns:a16="http://schemas.microsoft.com/office/drawing/2014/main" id="{7E28425C-C556-CC46-A905-3062CF1D681A}"/>
              </a:ext>
            </a:extLst>
          </p:cNvPr>
          <p:cNvSpPr>
            <a:spLocks noGrp="1"/>
          </p:cNvSpPr>
          <p:nvPr>
            <p:ph type="title" hasCustomPrompt="1"/>
          </p:nvPr>
        </p:nvSpPr>
        <p:spPr>
          <a:xfrm>
            <a:off x="422581"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9" name="Text Placeholder 5">
            <a:extLst>
              <a:ext uri="{FF2B5EF4-FFF2-40B4-BE49-F238E27FC236}">
                <a16:creationId xmlns:a16="http://schemas.microsoft.com/office/drawing/2014/main" id="{74821927-4B38-8849-B231-F4596CA6D47A}"/>
              </a:ext>
            </a:extLst>
          </p:cNvPr>
          <p:cNvSpPr>
            <a:spLocks noGrp="1"/>
          </p:cNvSpPr>
          <p:nvPr>
            <p:ph type="body" sz="quarter" idx="13" hasCustomPrompt="1"/>
          </p:nvPr>
        </p:nvSpPr>
        <p:spPr>
          <a:xfrm>
            <a:off x="422581" y="2743200"/>
            <a:ext cx="3998590" cy="2217922"/>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3" name="Content Placeholder 2">
            <a:extLst>
              <a:ext uri="{FF2B5EF4-FFF2-40B4-BE49-F238E27FC236}">
                <a16:creationId xmlns:a16="http://schemas.microsoft.com/office/drawing/2014/main" id="{10983614-4A31-614E-A8B1-23CC1A8A0471}"/>
              </a:ext>
            </a:extLst>
          </p:cNvPr>
          <p:cNvSpPr>
            <a:spLocks noGrp="1"/>
          </p:cNvSpPr>
          <p:nvPr>
            <p:ph sz="quarter" idx="14"/>
          </p:nvPr>
        </p:nvSpPr>
        <p:spPr>
          <a:xfrm>
            <a:off x="5373884" y="726176"/>
            <a:ext cx="6324600" cy="5589587"/>
          </a:xfrm>
        </p:spPr>
        <p:txBody>
          <a:bodyPr>
            <a:noAutofit/>
          </a:bodyPr>
          <a:lstStyle>
            <a:lvl1pPr marL="0" indent="0">
              <a:buNone/>
              <a:defRPr/>
            </a:lvl1pPr>
          </a:lstStyle>
          <a:p>
            <a:pPr lvl="0"/>
            <a:endParaRPr lang="en-US" dirty="0"/>
          </a:p>
        </p:txBody>
      </p:sp>
    </p:spTree>
    <p:extLst>
      <p:ext uri="{BB962C8B-B14F-4D97-AF65-F5344CB8AC3E}">
        <p14:creationId xmlns:p14="http://schemas.microsoft.com/office/powerpoint/2010/main" val="2035279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ight Dark - Left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B7788B-C48D-1A41-9453-03022422164C}"/>
              </a:ext>
            </a:extLst>
          </p:cNvPr>
          <p:cNvSpPr/>
          <p:nvPr userDrawn="1"/>
        </p:nvSpPr>
        <p:spPr>
          <a:xfrm>
            <a:off x="7478598" y="0"/>
            <a:ext cx="471340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12741D-35AD-284C-9616-FDB3CB67D9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itle 6">
            <a:extLst>
              <a:ext uri="{FF2B5EF4-FFF2-40B4-BE49-F238E27FC236}">
                <a16:creationId xmlns:a16="http://schemas.microsoft.com/office/drawing/2014/main" id="{B9E5F77D-A8AC-C94A-9591-B48BED2C7E9F}"/>
              </a:ext>
            </a:extLst>
          </p:cNvPr>
          <p:cNvSpPr>
            <a:spLocks noGrp="1"/>
          </p:cNvSpPr>
          <p:nvPr>
            <p:ph type="title" hasCustomPrompt="1"/>
          </p:nvPr>
        </p:nvSpPr>
        <p:spPr>
          <a:xfrm>
            <a:off x="7898043" y="2286000"/>
            <a:ext cx="3998590" cy="421864"/>
          </a:xfrm>
        </p:spPr>
        <p:txBody>
          <a:bodyPr anchor="t" anchorCtr="0">
            <a:noAutofit/>
          </a:bodyPr>
          <a:lstStyle>
            <a:lvl1pPr>
              <a:lnSpc>
                <a:spcPts val="2920"/>
              </a:lnSpc>
              <a:defRPr sz="2400" b="1" baseline="0">
                <a:solidFill>
                  <a:schemeClr val="bg1"/>
                </a:solidFill>
              </a:defRPr>
            </a:lvl1pPr>
          </a:lstStyle>
          <a:p>
            <a:r>
              <a:rPr lang="en-US" dirty="0"/>
              <a:t>Section Heading</a:t>
            </a:r>
          </a:p>
        </p:txBody>
      </p:sp>
      <p:sp>
        <p:nvSpPr>
          <p:cNvPr id="11" name="Text Placeholder 5">
            <a:extLst>
              <a:ext uri="{FF2B5EF4-FFF2-40B4-BE49-F238E27FC236}">
                <a16:creationId xmlns:a16="http://schemas.microsoft.com/office/drawing/2014/main" id="{BB33DFD8-F1C1-FC4F-B59F-AD6C1F1CB2ED}"/>
              </a:ext>
            </a:extLst>
          </p:cNvPr>
          <p:cNvSpPr>
            <a:spLocks noGrp="1"/>
          </p:cNvSpPr>
          <p:nvPr>
            <p:ph type="body" sz="quarter" idx="13" hasCustomPrompt="1"/>
          </p:nvPr>
        </p:nvSpPr>
        <p:spPr>
          <a:xfrm>
            <a:off x="7898043" y="2743200"/>
            <a:ext cx="3998590" cy="2708476"/>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2" name="Content Placeholder 2">
            <a:extLst>
              <a:ext uri="{FF2B5EF4-FFF2-40B4-BE49-F238E27FC236}">
                <a16:creationId xmlns:a16="http://schemas.microsoft.com/office/drawing/2014/main" id="{6055F051-0F0C-7249-9BA9-EEFA0EACB33D}"/>
              </a:ext>
            </a:extLst>
          </p:cNvPr>
          <p:cNvSpPr>
            <a:spLocks noGrp="1"/>
          </p:cNvSpPr>
          <p:nvPr>
            <p:ph sz="quarter" idx="14"/>
          </p:nvPr>
        </p:nvSpPr>
        <p:spPr>
          <a:xfrm>
            <a:off x="547360" y="634206"/>
            <a:ext cx="6324600" cy="5589587"/>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401448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 and Answ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790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3194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pic>
        <p:nvPicPr>
          <p:cNvPr id="11" name="Picture 10">
            <a:extLst>
              <a:ext uri="{FF2B5EF4-FFF2-40B4-BE49-F238E27FC236}">
                <a16:creationId xmlns:a16="http://schemas.microsoft.com/office/drawing/2014/main" id="{0A9D931A-E633-8641-ADEE-9B688DE5C1C9}"/>
              </a:ext>
            </a:extLst>
          </p:cNvPr>
          <p:cNvPicPr>
            <a:picLocks noChangeAspect="1"/>
          </p:cNvPicPr>
          <p:nvPr userDrawn="1"/>
        </p:nvPicPr>
        <p:blipFill>
          <a:blip r:embed="rId2"/>
          <a:stretch>
            <a:fillRect/>
          </a:stretch>
        </p:blipFill>
        <p:spPr>
          <a:xfrm>
            <a:off x="941698" y="1158616"/>
            <a:ext cx="878186" cy="886969"/>
          </a:xfrm>
          <a:prstGeom prst="rect">
            <a:avLst/>
          </a:prstGeom>
        </p:spPr>
      </p:pic>
      <p:pic>
        <p:nvPicPr>
          <p:cNvPr id="12" name="Picture 11">
            <a:extLst>
              <a:ext uri="{FF2B5EF4-FFF2-40B4-BE49-F238E27FC236}">
                <a16:creationId xmlns:a16="http://schemas.microsoft.com/office/drawing/2014/main" id="{8ED5E30A-2581-4E4C-81BF-21ABB7D9D83A}"/>
              </a:ext>
            </a:extLst>
          </p:cNvPr>
          <p:cNvPicPr>
            <a:picLocks noChangeAspect="1"/>
          </p:cNvPicPr>
          <p:nvPr userDrawn="1"/>
        </p:nvPicPr>
        <p:blipFill>
          <a:blip r:embed="rId3"/>
          <a:stretch>
            <a:fillRect/>
          </a:stretch>
        </p:blipFill>
        <p:spPr>
          <a:xfrm>
            <a:off x="7077456" y="1094448"/>
            <a:ext cx="731521" cy="1005840"/>
          </a:xfrm>
          <a:prstGeom prst="rect">
            <a:avLst/>
          </a:prstGeom>
        </p:spPr>
      </p:pic>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3194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790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95346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 &amp; A - No Ic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F2E7D-D217-2540-9C42-0D1CA240B4F4}"/>
              </a:ext>
            </a:extLst>
          </p:cNvPr>
          <p:cNvSpPr/>
          <p:nvPr userDrawn="1"/>
        </p:nvSpPr>
        <p:spPr>
          <a:xfrm>
            <a:off x="6102096" y="9929"/>
            <a:ext cx="6089904" cy="6848071"/>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Title 6">
            <a:extLst>
              <a:ext uri="{FF2B5EF4-FFF2-40B4-BE49-F238E27FC236}">
                <a16:creationId xmlns:a16="http://schemas.microsoft.com/office/drawing/2014/main" id="{43F371CF-A479-3246-B234-60B1813D60C9}"/>
              </a:ext>
            </a:extLst>
          </p:cNvPr>
          <p:cNvSpPr>
            <a:spLocks noGrp="1"/>
          </p:cNvSpPr>
          <p:nvPr>
            <p:ph type="title" hasCustomPrompt="1"/>
          </p:nvPr>
        </p:nvSpPr>
        <p:spPr>
          <a:xfrm>
            <a:off x="941698" y="2409334"/>
            <a:ext cx="4114801" cy="404266"/>
          </a:xfrm>
        </p:spPr>
        <p:txBody>
          <a:bodyPr anchor="t" anchorCtr="0">
            <a:noAutofit/>
          </a:bodyPr>
          <a:lstStyle>
            <a:lvl1pPr>
              <a:lnSpc>
                <a:spcPts val="2980"/>
              </a:lnSpc>
              <a:defRPr sz="2400" b="1"/>
            </a:lvl1pPr>
          </a:lstStyle>
          <a:p>
            <a:r>
              <a:rPr lang="en-US" dirty="0"/>
              <a:t>Place a question here?</a:t>
            </a:r>
          </a:p>
        </p:txBody>
      </p:sp>
      <p:sp>
        <p:nvSpPr>
          <p:cNvPr id="10" name="Text Placeholder 5">
            <a:extLst>
              <a:ext uri="{FF2B5EF4-FFF2-40B4-BE49-F238E27FC236}">
                <a16:creationId xmlns:a16="http://schemas.microsoft.com/office/drawing/2014/main" id="{5FF90002-4D47-814E-980A-BB9A59A395CB}"/>
              </a:ext>
            </a:extLst>
          </p:cNvPr>
          <p:cNvSpPr>
            <a:spLocks noGrp="1"/>
          </p:cNvSpPr>
          <p:nvPr>
            <p:ph type="body" sz="quarter" idx="13" hasCustomPrompt="1"/>
          </p:nvPr>
        </p:nvSpPr>
        <p:spPr>
          <a:xfrm>
            <a:off x="941698" y="2813600"/>
            <a:ext cx="4114801" cy="2038366"/>
          </a:xfrm>
        </p:spPr>
        <p:txBody>
          <a:bodyPr>
            <a:noAutofit/>
          </a:bodyPr>
          <a:lstStyle>
            <a:lvl1pPr marL="0" indent="0">
              <a:lnSpc>
                <a:spcPts val="2000"/>
              </a:lnSpc>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3" name="Text Placeholder 5">
            <a:extLst>
              <a:ext uri="{FF2B5EF4-FFF2-40B4-BE49-F238E27FC236}">
                <a16:creationId xmlns:a16="http://schemas.microsoft.com/office/drawing/2014/main" id="{56A03F65-C639-B043-9776-174773B83D92}"/>
              </a:ext>
            </a:extLst>
          </p:cNvPr>
          <p:cNvSpPr>
            <a:spLocks noGrp="1"/>
          </p:cNvSpPr>
          <p:nvPr>
            <p:ph type="body" sz="quarter" idx="14" hasCustomPrompt="1"/>
          </p:nvPr>
        </p:nvSpPr>
        <p:spPr>
          <a:xfrm>
            <a:off x="7077456" y="2813599"/>
            <a:ext cx="4114801" cy="2038367"/>
          </a:xfrm>
        </p:spPr>
        <p:txBody>
          <a:bodyPr>
            <a:noAutofit/>
          </a:bodyPr>
          <a:lstStyle>
            <a:lvl1pPr marL="0" indent="0">
              <a:lnSpc>
                <a:spcPts val="2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4" name="Text Placeholder 5">
            <a:extLst>
              <a:ext uri="{FF2B5EF4-FFF2-40B4-BE49-F238E27FC236}">
                <a16:creationId xmlns:a16="http://schemas.microsoft.com/office/drawing/2014/main" id="{F5109562-DD5A-D748-A027-6B7B84664252}"/>
              </a:ext>
            </a:extLst>
          </p:cNvPr>
          <p:cNvSpPr>
            <a:spLocks noGrp="1"/>
          </p:cNvSpPr>
          <p:nvPr>
            <p:ph type="body" sz="quarter" idx="15" hasCustomPrompt="1"/>
          </p:nvPr>
        </p:nvSpPr>
        <p:spPr>
          <a:xfrm>
            <a:off x="7077455" y="2409334"/>
            <a:ext cx="4114801" cy="404266"/>
          </a:xfrm>
        </p:spPr>
        <p:txBody>
          <a:bodyPr anchor="t" anchorCtr="0">
            <a:noAutofit/>
          </a:bodyPr>
          <a:lstStyle>
            <a:lvl1pPr marL="0" indent="0">
              <a:lnSpc>
                <a:spcPts val="2980"/>
              </a:lnSpc>
              <a:buNone/>
              <a:defRPr sz="24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This is your answer!</a:t>
            </a:r>
          </a:p>
        </p:txBody>
      </p:sp>
      <p:sp>
        <p:nvSpPr>
          <p:cNvPr id="15" name="Rectangle 14">
            <a:extLst>
              <a:ext uri="{FF2B5EF4-FFF2-40B4-BE49-F238E27FC236}">
                <a16:creationId xmlns:a16="http://schemas.microsoft.com/office/drawing/2014/main" id="{5A934EF3-D769-6144-9A0F-FF282370C996}"/>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838764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ark 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F7F03C-EAB8-634A-8D9D-EC6CF35887FF}"/>
              </a:ext>
            </a:extLst>
          </p:cNvPr>
          <p:cNvSpPr/>
          <p:nvPr userDrawn="1"/>
        </p:nvSpPr>
        <p:spPr>
          <a:xfrm>
            <a:off x="0" y="0"/>
            <a:ext cx="33370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85CF7165-EF0E-AC40-A710-9364AC1D09BF}"/>
              </a:ext>
            </a:extLst>
          </p:cNvPr>
          <p:cNvGrpSpPr/>
          <p:nvPr userDrawn="1"/>
        </p:nvGrpSpPr>
        <p:grpSpPr>
          <a:xfrm>
            <a:off x="559247" y="1233840"/>
            <a:ext cx="2369488" cy="2317755"/>
            <a:chOff x="728930" y="724793"/>
            <a:chExt cx="2369488" cy="2317755"/>
          </a:xfrm>
        </p:grpSpPr>
        <p:pic>
          <p:nvPicPr>
            <p:cNvPr id="9" name="Picture 8">
              <a:extLst>
                <a:ext uri="{FF2B5EF4-FFF2-40B4-BE49-F238E27FC236}">
                  <a16:creationId xmlns:a16="http://schemas.microsoft.com/office/drawing/2014/main" id="{C3207996-A9E9-E24A-8248-3D66EFDBC4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19502BCA-970C-B641-B798-7F1209793C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A179086D-23ED-474E-B170-DB5593BF45A0}"/>
              </a:ext>
            </a:extLst>
          </p:cNvPr>
          <p:cNvSpPr>
            <a:spLocks noGrp="1"/>
          </p:cNvSpPr>
          <p:nvPr>
            <p:ph type="pic" sz="quarter" idx="22"/>
          </p:nvPr>
        </p:nvSpPr>
        <p:spPr>
          <a:xfrm>
            <a:off x="682681" y="1694552"/>
            <a:ext cx="1794824" cy="1749720"/>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Subtitle 2">
            <a:extLst>
              <a:ext uri="{FF2B5EF4-FFF2-40B4-BE49-F238E27FC236}">
                <a16:creationId xmlns:a16="http://schemas.microsoft.com/office/drawing/2014/main" id="{3BE67855-42A4-BF43-B1CA-292D6A8A8991}"/>
              </a:ext>
            </a:extLst>
          </p:cNvPr>
          <p:cNvSpPr>
            <a:spLocks noGrp="1"/>
          </p:cNvSpPr>
          <p:nvPr>
            <p:ph type="subTitle" idx="1" hasCustomPrompt="1"/>
          </p:nvPr>
        </p:nvSpPr>
        <p:spPr>
          <a:xfrm>
            <a:off x="338734" y="4373792"/>
            <a:ext cx="2590001" cy="1837916"/>
          </a:xfrm>
        </p:spPr>
        <p:txBody>
          <a:bodyPr anchor="t" anchorCtr="0">
            <a:noAutofit/>
          </a:bodyPr>
          <a:lstStyle>
            <a:lvl1pPr marL="0" marR="0" indent="0" algn="l" defTabSz="914400" rtl="0" eaLnBrk="1" fontAlgn="auto" latinLnBrk="0" hangingPunct="1">
              <a:lnSpc>
                <a:spcPts val="1680"/>
              </a:lnSpc>
              <a:spcBef>
                <a:spcPts val="1000"/>
              </a:spcBef>
              <a:spcAft>
                <a:spcPts val="0"/>
              </a:spcAft>
              <a:buClr>
                <a:srgbClr val="FFCD06"/>
              </a:buClr>
              <a:buSzPct val="110000"/>
              <a:buFont typeface="+mj-lt"/>
              <a:buNone/>
              <a:tabLst/>
              <a:defRPr sz="1400">
                <a:solidFill>
                  <a:schemeClr val="bg2">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a:t>
            </a:r>
          </a:p>
        </p:txBody>
      </p:sp>
      <p:sp>
        <p:nvSpPr>
          <p:cNvPr id="13" name="Title 6">
            <a:extLst>
              <a:ext uri="{FF2B5EF4-FFF2-40B4-BE49-F238E27FC236}">
                <a16:creationId xmlns:a16="http://schemas.microsoft.com/office/drawing/2014/main" id="{AA013C06-C441-5842-BF86-CFD100B5523D}"/>
              </a:ext>
            </a:extLst>
          </p:cNvPr>
          <p:cNvSpPr>
            <a:spLocks noGrp="1"/>
          </p:cNvSpPr>
          <p:nvPr>
            <p:ph type="title" hasCustomPrompt="1"/>
          </p:nvPr>
        </p:nvSpPr>
        <p:spPr>
          <a:xfrm>
            <a:off x="338734" y="3981222"/>
            <a:ext cx="2590001" cy="369062"/>
          </a:xfrm>
        </p:spPr>
        <p:txBody>
          <a:bodyPr anchor="ctr" anchorCtr="0">
            <a:noAutofit/>
          </a:bodyPr>
          <a:lstStyle>
            <a:lvl1pPr algn="ctr">
              <a:lnSpc>
                <a:spcPts val="2820"/>
              </a:lnSpc>
              <a:defRPr sz="2200" b="1" baseline="0">
                <a:solidFill>
                  <a:schemeClr val="bg1"/>
                </a:solidFill>
              </a:defRPr>
            </a:lvl1pPr>
          </a:lstStyle>
          <a:p>
            <a:r>
              <a:rPr lang="en-US" dirty="0"/>
              <a:t>Headline</a:t>
            </a:r>
          </a:p>
        </p:txBody>
      </p:sp>
      <p:sp>
        <p:nvSpPr>
          <p:cNvPr id="15" name="Content Placeholder 2">
            <a:extLst>
              <a:ext uri="{FF2B5EF4-FFF2-40B4-BE49-F238E27FC236}">
                <a16:creationId xmlns:a16="http://schemas.microsoft.com/office/drawing/2014/main" id="{26145EBA-C6D9-9143-857D-732BBF393AD9}"/>
              </a:ext>
            </a:extLst>
          </p:cNvPr>
          <p:cNvSpPr>
            <a:spLocks noGrp="1"/>
          </p:cNvSpPr>
          <p:nvPr>
            <p:ph sz="quarter" idx="14"/>
          </p:nvPr>
        </p:nvSpPr>
        <p:spPr>
          <a:xfrm>
            <a:off x="4288831" y="726176"/>
            <a:ext cx="7409653" cy="5589587"/>
          </a:xfrm>
        </p:spPr>
        <p:txBody>
          <a:bodyPr/>
          <a:lstStyle>
            <a:lvl1pPr marL="0" indent="0">
              <a:buNone/>
              <a:defRPr/>
            </a:lvl1pPr>
          </a:lstStyle>
          <a:p>
            <a:pPr lvl="0"/>
            <a:endParaRPr lang="en-US" dirty="0"/>
          </a:p>
        </p:txBody>
      </p:sp>
      <p:sp>
        <p:nvSpPr>
          <p:cNvPr id="14" name="Rectangle 13">
            <a:extLst>
              <a:ext uri="{FF2B5EF4-FFF2-40B4-BE49-F238E27FC236}">
                <a16:creationId xmlns:a16="http://schemas.microsoft.com/office/drawing/2014/main" id="{FDE499F2-5079-42E1-BA96-A10B48073967}"/>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51725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6" name="Text Placeholder 2">
            <a:extLst>
              <a:ext uri="{FF2B5EF4-FFF2-40B4-BE49-F238E27FC236}">
                <a16:creationId xmlns:a16="http://schemas.microsoft.com/office/drawing/2014/main" id="{341DD028-DC35-3A4A-B91D-9E4285F02307}"/>
              </a:ext>
            </a:extLst>
          </p:cNvPr>
          <p:cNvSpPr>
            <a:spLocks noGrp="1"/>
          </p:cNvSpPr>
          <p:nvPr>
            <p:ph type="body" sz="quarter" idx="10" hasCustomPrompt="1"/>
          </p:nvPr>
        </p:nvSpPr>
        <p:spPr>
          <a:xfrm>
            <a:off x="715454" y="1593131"/>
            <a:ext cx="4186484"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Tree>
    <p:extLst>
      <p:ext uri="{BB962C8B-B14F-4D97-AF65-F5344CB8AC3E}">
        <p14:creationId xmlns:p14="http://schemas.microsoft.com/office/powerpoint/2010/main" val="974076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rt and Large Spark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1611EA-8237-884B-9C06-EEF54536F6AF}"/>
              </a:ext>
            </a:extLst>
          </p:cNvPr>
          <p:cNvSpPr/>
          <p:nvPr userDrawn="1"/>
        </p:nvSpPr>
        <p:spPr>
          <a:xfrm>
            <a:off x="5696931" y="0"/>
            <a:ext cx="649506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DDFF78F0-3A23-2547-8734-20547A1C069B}"/>
              </a:ext>
            </a:extLst>
          </p:cNvPr>
          <p:cNvGrpSpPr/>
          <p:nvPr userDrawn="1"/>
        </p:nvGrpSpPr>
        <p:grpSpPr>
          <a:xfrm>
            <a:off x="7051841" y="1148998"/>
            <a:ext cx="4241468" cy="4148865"/>
            <a:chOff x="728930" y="724793"/>
            <a:chExt cx="2369488" cy="2317755"/>
          </a:xfrm>
        </p:grpSpPr>
        <p:pic>
          <p:nvPicPr>
            <p:cNvPr id="9" name="Picture 8">
              <a:extLst>
                <a:ext uri="{FF2B5EF4-FFF2-40B4-BE49-F238E27FC236}">
                  <a16:creationId xmlns:a16="http://schemas.microsoft.com/office/drawing/2014/main" id="{3ECFBE27-6DE1-B34C-A84A-4A9E939B3604}"/>
                </a:ext>
              </a:extLst>
            </p:cNvPr>
            <p:cNvPicPr>
              <a:picLocks noChangeAspect="1"/>
            </p:cNvPicPr>
            <p:nvPr userDrawn="1"/>
          </p:nvPicPr>
          <p:blipFill>
            <a:blip r:embed="rId2"/>
            <a:stretch>
              <a:fillRect/>
            </a:stretch>
          </p:blipFill>
          <p:spPr>
            <a:xfrm>
              <a:off x="2212460" y="724793"/>
              <a:ext cx="885958" cy="885958"/>
            </a:xfrm>
            <a:prstGeom prst="rect">
              <a:avLst/>
            </a:prstGeom>
          </p:spPr>
        </p:pic>
        <p:pic>
          <p:nvPicPr>
            <p:cNvPr id="10" name="Picture 9">
              <a:extLst>
                <a:ext uri="{FF2B5EF4-FFF2-40B4-BE49-F238E27FC236}">
                  <a16:creationId xmlns:a16="http://schemas.microsoft.com/office/drawing/2014/main" id="{83945538-42D7-C94D-8B96-B1403088D74F}"/>
                </a:ext>
              </a:extLst>
            </p:cNvPr>
            <p:cNvPicPr>
              <a:picLocks noChangeAspect="1"/>
            </p:cNvPicPr>
            <p:nvPr userDrawn="1"/>
          </p:nvPicPr>
          <p:blipFill>
            <a:blip r:embed="rId3"/>
            <a:stretch>
              <a:fillRect/>
            </a:stretch>
          </p:blipFill>
          <p:spPr>
            <a:xfrm>
              <a:off x="728930" y="1068882"/>
              <a:ext cx="2041447" cy="1973666"/>
            </a:xfrm>
            <a:prstGeom prst="rect">
              <a:avLst/>
            </a:prstGeom>
          </p:spPr>
        </p:pic>
      </p:grpSp>
      <p:sp>
        <p:nvSpPr>
          <p:cNvPr id="11" name="Picture Placeholder 2">
            <a:extLst>
              <a:ext uri="{FF2B5EF4-FFF2-40B4-BE49-F238E27FC236}">
                <a16:creationId xmlns:a16="http://schemas.microsoft.com/office/drawing/2014/main" id="{9AD2AB86-0156-4E40-9D1A-0A13CE2E9A0D}"/>
              </a:ext>
            </a:extLst>
          </p:cNvPr>
          <p:cNvSpPr>
            <a:spLocks noGrp="1"/>
          </p:cNvSpPr>
          <p:nvPr>
            <p:ph type="pic" sz="quarter" idx="22"/>
          </p:nvPr>
        </p:nvSpPr>
        <p:spPr>
          <a:xfrm>
            <a:off x="7272572" y="1959644"/>
            <a:ext cx="3212799" cy="3132061"/>
          </a:xfrm>
          <a:prstGeom prst="ellipse">
            <a:avLst/>
          </a:prstGeom>
          <a:solidFill>
            <a:schemeClr val="bg2">
              <a:lumMod val="10000"/>
              <a:lumOff val="90000"/>
            </a:schemeClr>
          </a:solidFill>
        </p:spPr>
        <p:txBody>
          <a:bodyPr>
            <a:normAutofit/>
          </a:bodyPr>
          <a:lstStyle>
            <a:lvl1pPr marL="0" indent="0" algn="ctr">
              <a:buNone/>
              <a:defRPr sz="1600">
                <a:solidFill>
                  <a:schemeClr val="tx2">
                    <a:lumMod val="90000"/>
                  </a:schemeClr>
                </a:solidFill>
              </a:defRPr>
            </a:lvl1pPr>
          </a:lstStyle>
          <a:p>
            <a:endParaRPr lang="en-US" dirty="0"/>
          </a:p>
        </p:txBody>
      </p:sp>
      <p:sp>
        <p:nvSpPr>
          <p:cNvPr id="12" name="Title 6">
            <a:extLst>
              <a:ext uri="{FF2B5EF4-FFF2-40B4-BE49-F238E27FC236}">
                <a16:creationId xmlns:a16="http://schemas.microsoft.com/office/drawing/2014/main" id="{C67F23CF-4D3E-AC41-8367-A3C00B1A6487}"/>
              </a:ext>
            </a:extLst>
          </p:cNvPr>
          <p:cNvSpPr>
            <a:spLocks noGrp="1"/>
          </p:cNvSpPr>
          <p:nvPr>
            <p:ph type="title" hasCustomPrompt="1"/>
          </p:nvPr>
        </p:nvSpPr>
        <p:spPr>
          <a:xfrm>
            <a:off x="715454" y="708147"/>
            <a:ext cx="4114801" cy="404266"/>
          </a:xfrm>
        </p:spPr>
        <p:txBody>
          <a:bodyPr anchor="t" anchorCtr="0">
            <a:noAutofit/>
          </a:bodyPr>
          <a:lstStyle>
            <a:lvl1pPr>
              <a:lnSpc>
                <a:spcPts val="2920"/>
              </a:lnSpc>
              <a:defRPr sz="2400" b="1"/>
            </a:lvl1pPr>
          </a:lstStyle>
          <a:p>
            <a:r>
              <a:rPr lang="en-US" dirty="0"/>
              <a:t>Section Heading </a:t>
            </a:r>
          </a:p>
        </p:txBody>
      </p:sp>
      <p:sp>
        <p:nvSpPr>
          <p:cNvPr id="15" name="Rectangle 14">
            <a:extLst>
              <a:ext uri="{FF2B5EF4-FFF2-40B4-BE49-F238E27FC236}">
                <a16:creationId xmlns:a16="http://schemas.microsoft.com/office/drawing/2014/main" id="{6885CA3C-DCB5-0F4C-90FD-AD68FB5CAED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3" name="Text Placeholder 2">
            <a:extLst>
              <a:ext uri="{FF2B5EF4-FFF2-40B4-BE49-F238E27FC236}">
                <a16:creationId xmlns:a16="http://schemas.microsoft.com/office/drawing/2014/main" id="{9610F4D0-EADC-4B51-A975-D1FE4288E785}"/>
              </a:ext>
            </a:extLst>
          </p:cNvPr>
          <p:cNvSpPr>
            <a:spLocks noGrp="1"/>
          </p:cNvSpPr>
          <p:nvPr>
            <p:ph type="body" sz="quarter" idx="23" hasCustomPrompt="1"/>
          </p:nvPr>
        </p:nvSpPr>
        <p:spPr>
          <a:xfrm>
            <a:off x="3330038" y="2890838"/>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4" name="Text Placeholder 2">
            <a:extLst>
              <a:ext uri="{FF2B5EF4-FFF2-40B4-BE49-F238E27FC236}">
                <a16:creationId xmlns:a16="http://schemas.microsoft.com/office/drawing/2014/main" id="{CE18B6B4-31BE-46ED-A8D1-ABEBB741A44E}"/>
              </a:ext>
            </a:extLst>
          </p:cNvPr>
          <p:cNvSpPr>
            <a:spLocks noGrp="1"/>
          </p:cNvSpPr>
          <p:nvPr>
            <p:ph type="body" sz="quarter" idx="24" hasCustomPrompt="1"/>
          </p:nvPr>
        </p:nvSpPr>
        <p:spPr>
          <a:xfrm>
            <a:off x="3330038" y="3515606"/>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7" name="Text Placeholder 2">
            <a:extLst>
              <a:ext uri="{FF2B5EF4-FFF2-40B4-BE49-F238E27FC236}">
                <a16:creationId xmlns:a16="http://schemas.microsoft.com/office/drawing/2014/main" id="{DA2CFDF9-E17F-46C7-9B12-EECB055B47F6}"/>
              </a:ext>
            </a:extLst>
          </p:cNvPr>
          <p:cNvSpPr>
            <a:spLocks noGrp="1"/>
          </p:cNvSpPr>
          <p:nvPr>
            <p:ph type="body" sz="quarter" idx="25" hasCustomPrompt="1"/>
          </p:nvPr>
        </p:nvSpPr>
        <p:spPr>
          <a:xfrm>
            <a:off x="3330038" y="4140374"/>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
        <p:nvSpPr>
          <p:cNvPr id="19" name="Text Placeholder 2">
            <a:extLst>
              <a:ext uri="{FF2B5EF4-FFF2-40B4-BE49-F238E27FC236}">
                <a16:creationId xmlns:a16="http://schemas.microsoft.com/office/drawing/2014/main" id="{1EAAAF16-B28D-4A88-90C6-0BD912A55820}"/>
              </a:ext>
            </a:extLst>
          </p:cNvPr>
          <p:cNvSpPr>
            <a:spLocks noGrp="1"/>
          </p:cNvSpPr>
          <p:nvPr>
            <p:ph type="body" sz="quarter" idx="26" hasCustomPrompt="1"/>
          </p:nvPr>
        </p:nvSpPr>
        <p:spPr>
          <a:xfrm>
            <a:off x="3330038" y="4765143"/>
            <a:ext cx="1827213" cy="614362"/>
          </a:xfrm>
        </p:spPr>
        <p:txBody>
          <a:bodyPr anchor="ctr"/>
          <a:lstStyle>
            <a:lvl1pPr marL="0" indent="0" algn="ctr">
              <a:buNone/>
              <a:defRPr>
                <a:solidFill>
                  <a:schemeClr val="bg1"/>
                </a:solidFill>
              </a:defRPr>
            </a:lvl1pPr>
            <a:lvl2pPr marL="457200" indent="0">
              <a:buNone/>
              <a:defRPr/>
            </a:lvl2pPr>
          </a:lstStyle>
          <a:p>
            <a:pPr lvl="0"/>
            <a:r>
              <a:rPr lang="en-US" dirty="0"/>
              <a:t>Enter $ Here</a:t>
            </a:r>
          </a:p>
        </p:txBody>
      </p:sp>
    </p:spTree>
    <p:extLst>
      <p:ext uri="{BB962C8B-B14F-4D97-AF65-F5344CB8AC3E}">
        <p14:creationId xmlns:p14="http://schemas.microsoft.com/office/powerpoint/2010/main" val="656381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3"/>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55269"/>
            <a:ext cx="11021638" cy="341760"/>
          </a:xfrm>
        </p:spPr>
        <p:txBody>
          <a:bodyPr anchor="t" anchorCtr="0">
            <a:noAutofit/>
          </a:bodyPr>
          <a:lstStyle>
            <a:lvl1pPr marL="0" indent="0" algn="l">
              <a:lnSpc>
                <a:spcPts val="2400"/>
              </a:lnSpc>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6" y="251427"/>
            <a:ext cx="11021638" cy="450909"/>
          </a:xfrm>
        </p:spPr>
        <p:txBody>
          <a:bodyPr anchor="t" anchorCtr="0">
            <a:noAutofit/>
          </a:bodyPr>
          <a:lstStyle>
            <a:lvl1pPr>
              <a:lnSpc>
                <a:spcPts val="3620"/>
              </a:lnSpc>
              <a:defRPr sz="3200" b="1" baseline="0"/>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880"/>
              </a:lnSpc>
              <a:spcBef>
                <a:spcPts val="1000"/>
              </a:spcBef>
              <a:spcAft>
                <a:spcPts val="0"/>
              </a:spcAft>
              <a:buClr>
                <a:srgbClr val="FFCD06"/>
              </a:buClr>
              <a:buSzPct val="110000"/>
              <a:buFont typeface="+mj-lt"/>
              <a:buNone/>
              <a:tabLst/>
              <a:defRPr sz="14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accent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305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Option">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1601600" y="3332704"/>
            <a:ext cx="4198919" cy="1249128"/>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1601600" y="2600696"/>
            <a:ext cx="4198919" cy="621475"/>
          </a:xfrm>
        </p:spPr>
        <p:txBody>
          <a:bodyPr anchor="b"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27110" y="1637105"/>
            <a:ext cx="1684867" cy="457200"/>
          </a:xfrm>
          <a:prstGeom prst="rect">
            <a:avLst/>
          </a:prstGeom>
        </p:spPr>
      </p:pic>
      <p:sp>
        <p:nvSpPr>
          <p:cNvPr id="9" name="Picture Placeholder 10">
            <a:extLst>
              <a:ext uri="{FF2B5EF4-FFF2-40B4-BE49-F238E27FC236}">
                <a16:creationId xmlns:a16="http://schemas.microsoft.com/office/drawing/2014/main" id="{9F9EAC19-F9E9-2448-9B0E-6C63CDFED511}"/>
              </a:ext>
            </a:extLst>
          </p:cNvPr>
          <p:cNvSpPr>
            <a:spLocks noGrp="1"/>
          </p:cNvSpPr>
          <p:nvPr>
            <p:ph type="pic" sz="quarter" idx="11"/>
          </p:nvPr>
        </p:nvSpPr>
        <p:spPr>
          <a:xfrm>
            <a:off x="0" y="1"/>
            <a:ext cx="12192000" cy="6857999"/>
          </a:xfrm>
          <a:custGeom>
            <a:avLst/>
            <a:gdLst>
              <a:gd name="connsiteX0" fmla="*/ 6110514 w 12192000"/>
              <a:gd name="connsiteY0" fmla="*/ 0 h 6858000"/>
              <a:gd name="connsiteX1" fmla="*/ 12192000 w 12192000"/>
              <a:gd name="connsiteY1" fmla="*/ 0 h 6858000"/>
              <a:gd name="connsiteX2" fmla="*/ 12192000 w 12192000"/>
              <a:gd name="connsiteY2" fmla="*/ 6858000 h 6858000"/>
              <a:gd name="connsiteX3" fmla="*/ 6110514 w 12192000"/>
              <a:gd name="connsiteY3" fmla="*/ 6858000 h 6858000"/>
              <a:gd name="connsiteX4" fmla="*/ 0 w 12192000"/>
              <a:gd name="connsiteY4" fmla="*/ 0 h 6858000"/>
              <a:gd name="connsiteX5" fmla="*/ 986971 w 12192000"/>
              <a:gd name="connsiteY5" fmla="*/ 0 h 6858000"/>
              <a:gd name="connsiteX6" fmla="*/ 98697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110514" y="0"/>
                </a:moveTo>
                <a:lnTo>
                  <a:pt x="12192000" y="0"/>
                </a:lnTo>
                <a:lnTo>
                  <a:pt x="12192000" y="6858000"/>
                </a:lnTo>
                <a:lnTo>
                  <a:pt x="6110514" y="6858000"/>
                </a:lnTo>
                <a:close/>
                <a:moveTo>
                  <a:pt x="0" y="0"/>
                </a:moveTo>
                <a:lnTo>
                  <a:pt x="986971" y="0"/>
                </a:lnTo>
                <a:lnTo>
                  <a:pt x="986971" y="6858000"/>
                </a:lnTo>
                <a:lnTo>
                  <a:pt x="0" y="6858000"/>
                </a:lnTo>
                <a:close/>
              </a:path>
            </a:pathLst>
          </a:custGeom>
          <a:solidFill>
            <a:srgbClr val="323332"/>
          </a:solidFill>
        </p:spPr>
        <p:txBody>
          <a:bodyPr wrap="square">
            <a:noAutofit/>
          </a:bodyPr>
          <a:lstStyle>
            <a:lvl1pPr marL="0" indent="0" algn="r">
              <a:buNone/>
              <a:defRPr>
                <a:solidFill>
                  <a:schemeClr val="bg1"/>
                </a:solidFill>
              </a:defRPr>
            </a:lvl1pPr>
          </a:lstStyle>
          <a:p>
            <a:endParaRPr lang="en-US" dirty="0"/>
          </a:p>
        </p:txBody>
      </p:sp>
      <p:sp>
        <p:nvSpPr>
          <p:cNvPr id="10" name="Rectangle 9">
            <a:extLst>
              <a:ext uri="{FF2B5EF4-FFF2-40B4-BE49-F238E27FC236}">
                <a16:creationId xmlns:a16="http://schemas.microsoft.com/office/drawing/2014/main" id="{81D0ABDA-F85B-0945-B763-E2C662D2E4A0}"/>
              </a:ext>
            </a:extLst>
          </p:cNvPr>
          <p:cNvSpPr/>
          <p:nvPr userDrawn="1"/>
        </p:nvSpPr>
        <p:spPr>
          <a:xfrm>
            <a:off x="1601600"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887618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verse Three Column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4" name="Subtitle 2">
            <a:extLst>
              <a:ext uri="{FF2B5EF4-FFF2-40B4-BE49-F238E27FC236}">
                <a16:creationId xmlns:a16="http://schemas.microsoft.com/office/drawing/2014/main" id="{FEBE5FFD-DFD9-6041-870E-BC7E8FE5C09E}"/>
              </a:ext>
            </a:extLst>
          </p:cNvPr>
          <p:cNvSpPr>
            <a:spLocks noGrp="1"/>
          </p:cNvSpPr>
          <p:nvPr>
            <p:ph type="subTitle" idx="1" hasCustomPrompt="1"/>
          </p:nvPr>
        </p:nvSpPr>
        <p:spPr>
          <a:xfrm>
            <a:off x="497916" y="741633"/>
            <a:ext cx="11021638" cy="311661"/>
          </a:xfrm>
        </p:spPr>
        <p:txBody>
          <a:bodyPr anchor="t" anchorCtr="0">
            <a:noAutofit/>
          </a:bodyPr>
          <a:lstStyle>
            <a:lvl1pPr marL="0" indent="0" algn="l">
              <a:lnSpc>
                <a:spcPts val="2400"/>
              </a:lnSpc>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497917" y="189025"/>
            <a:ext cx="11021638" cy="503846"/>
          </a:xfrm>
        </p:spPr>
        <p:txBody>
          <a:bodyPr anchor="t" anchorCtr="0">
            <a:noAutofit/>
          </a:bodyPr>
          <a:lstStyle>
            <a:lvl1pPr>
              <a:defRPr sz="3200" b="1" baseline="0">
                <a:solidFill>
                  <a:schemeClr val="bg2"/>
                </a:solidFill>
              </a:defRPr>
            </a:lvl1pPr>
          </a:lstStyle>
          <a:p>
            <a:r>
              <a:rPr lang="en-US" dirty="0"/>
              <a:t>Title Page</a:t>
            </a:r>
          </a:p>
        </p:txBody>
      </p:sp>
      <p:sp>
        <p:nvSpPr>
          <p:cNvPr id="6" name="Text Placeholder 14">
            <a:extLst>
              <a:ext uri="{FF2B5EF4-FFF2-40B4-BE49-F238E27FC236}">
                <a16:creationId xmlns:a16="http://schemas.microsoft.com/office/drawing/2014/main" id="{7E3D6753-6A19-A74C-958C-1B82CC3B764C}"/>
              </a:ext>
            </a:extLst>
          </p:cNvPr>
          <p:cNvSpPr>
            <a:spLocks noGrp="1"/>
          </p:cNvSpPr>
          <p:nvPr>
            <p:ph type="body" sz="quarter" idx="25" hasCustomPrompt="1"/>
          </p:nvPr>
        </p:nvSpPr>
        <p:spPr>
          <a:xfrm>
            <a:off x="531875"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7" name="Text Placeholder 16">
            <a:extLst>
              <a:ext uri="{FF2B5EF4-FFF2-40B4-BE49-F238E27FC236}">
                <a16:creationId xmlns:a16="http://schemas.microsoft.com/office/drawing/2014/main" id="{D928EF5A-34A9-7F44-B320-7F80698D136F}"/>
              </a:ext>
            </a:extLst>
          </p:cNvPr>
          <p:cNvSpPr>
            <a:spLocks noGrp="1"/>
          </p:cNvSpPr>
          <p:nvPr>
            <p:ph type="body" sz="quarter" idx="26" hasCustomPrompt="1"/>
          </p:nvPr>
        </p:nvSpPr>
        <p:spPr>
          <a:xfrm>
            <a:off x="531875" y="1750532"/>
            <a:ext cx="3521651" cy="306086"/>
          </a:xfrm>
          <a:solidFill>
            <a:schemeClr val="bg1"/>
          </a:solidFill>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2" name="Text Placeholder 14">
            <a:extLst>
              <a:ext uri="{FF2B5EF4-FFF2-40B4-BE49-F238E27FC236}">
                <a16:creationId xmlns:a16="http://schemas.microsoft.com/office/drawing/2014/main" id="{C7C31FDB-4970-8142-A3BC-D52D8F0765EC}"/>
              </a:ext>
            </a:extLst>
          </p:cNvPr>
          <p:cNvSpPr>
            <a:spLocks noGrp="1"/>
          </p:cNvSpPr>
          <p:nvPr>
            <p:ph type="body" sz="quarter" idx="27" hasCustomPrompt="1"/>
          </p:nvPr>
        </p:nvSpPr>
        <p:spPr>
          <a:xfrm>
            <a:off x="4288040" y="2141459"/>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3" name="Text Placeholder 16">
            <a:extLst>
              <a:ext uri="{FF2B5EF4-FFF2-40B4-BE49-F238E27FC236}">
                <a16:creationId xmlns:a16="http://schemas.microsoft.com/office/drawing/2014/main" id="{BDE32F2C-9113-F24B-A16E-E990AEE1501D}"/>
              </a:ext>
            </a:extLst>
          </p:cNvPr>
          <p:cNvSpPr>
            <a:spLocks noGrp="1"/>
          </p:cNvSpPr>
          <p:nvPr>
            <p:ph type="body" sz="quarter" idx="28" hasCustomPrompt="1"/>
          </p:nvPr>
        </p:nvSpPr>
        <p:spPr>
          <a:xfrm>
            <a:off x="4288040" y="1759959"/>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4" name="Text Placeholder 14">
            <a:extLst>
              <a:ext uri="{FF2B5EF4-FFF2-40B4-BE49-F238E27FC236}">
                <a16:creationId xmlns:a16="http://schemas.microsoft.com/office/drawing/2014/main" id="{4A7DA8B4-BA95-694B-B827-2167BCE1D801}"/>
              </a:ext>
            </a:extLst>
          </p:cNvPr>
          <p:cNvSpPr>
            <a:spLocks noGrp="1"/>
          </p:cNvSpPr>
          <p:nvPr>
            <p:ph type="body" sz="quarter" idx="29" hasCustomPrompt="1"/>
          </p:nvPr>
        </p:nvSpPr>
        <p:spPr>
          <a:xfrm>
            <a:off x="7997903" y="2132032"/>
            <a:ext cx="3521650" cy="4033098"/>
          </a:xfrm>
          <a:ln>
            <a:noFill/>
          </a:ln>
        </p:spPr>
        <p:txBody>
          <a:bodyPr>
            <a:noAutofit/>
          </a:bodyPr>
          <a:lstStyle>
            <a:lvl1pPr marL="0" marR="0" indent="0" algn="l" defTabSz="914400" rtl="0" eaLnBrk="1" fontAlgn="auto" latinLnBrk="0" hangingPunct="1">
              <a:lnSpc>
                <a:spcPts val="1780"/>
              </a:lnSpc>
              <a:spcBef>
                <a:spcPts val="1000"/>
              </a:spcBef>
              <a:spcAft>
                <a:spcPts val="0"/>
              </a:spcAft>
              <a:buClr>
                <a:srgbClr val="FFCD06"/>
              </a:buClr>
              <a:buSzPct val="110000"/>
              <a:buFont typeface="+mj-lt"/>
              <a:buNone/>
              <a:tabLst/>
              <a:defRPr sz="1400" baseline="0">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rgbClr val="FFCD06"/>
              </a:buClr>
              <a:buSzPct val="110000"/>
              <a:buFont typeface="+mj-lt"/>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a </a:t>
            </a:r>
            <a:r>
              <a:rPr lang="en-US" dirty="0" err="1"/>
              <a:t>lectus</a:t>
            </a:r>
            <a:r>
              <a:rPr lang="en-US" dirty="0"/>
              <a:t> </a:t>
            </a:r>
            <a:r>
              <a:rPr lang="en-US" dirty="0" err="1"/>
              <a:t>nec</a:t>
            </a:r>
            <a:r>
              <a:rPr lang="en-US" dirty="0"/>
              <a:t> nisi </a:t>
            </a:r>
            <a:r>
              <a:rPr lang="en-US" dirty="0" err="1"/>
              <a:t>euismod</a:t>
            </a:r>
            <a:r>
              <a:rPr lang="en-US" dirty="0"/>
              <a:t> gravida. </a:t>
            </a:r>
            <a:r>
              <a:rPr lang="en-US" dirty="0" err="1"/>
              <a:t>Fusce</a:t>
            </a:r>
            <a:r>
              <a:rPr lang="en-US" dirty="0"/>
              <a:t> semper </a:t>
            </a:r>
            <a:r>
              <a:rPr lang="en-US" dirty="0" err="1"/>
              <a:t>scelerisque</a:t>
            </a:r>
            <a:r>
              <a:rPr lang="en-US" dirty="0"/>
              <a:t> </a:t>
            </a:r>
            <a:r>
              <a:rPr lang="en-US" dirty="0" err="1"/>
              <a:t>felis</a:t>
            </a:r>
            <a:r>
              <a:rPr lang="en-US" dirty="0"/>
              <a:t>, vel </a:t>
            </a:r>
            <a:r>
              <a:rPr lang="en-US" dirty="0" err="1"/>
              <a:t>tristique</a:t>
            </a:r>
            <a:r>
              <a:rPr lang="en-US" dirty="0"/>
              <a:t> </a:t>
            </a:r>
            <a:r>
              <a:rPr lang="en-US" dirty="0" err="1"/>
              <a:t>erat</a:t>
            </a:r>
            <a:r>
              <a:rPr lang="en-US" dirty="0"/>
              <a:t> </a:t>
            </a:r>
            <a:r>
              <a:rPr lang="en-US" dirty="0" err="1"/>
              <a:t>pellentesque</a:t>
            </a:r>
            <a:r>
              <a:rPr lang="en-US" dirty="0"/>
              <a:t> </a:t>
            </a:r>
            <a:r>
              <a:rPr lang="en-US" dirty="0" err="1"/>
              <a:t>nec</a:t>
            </a:r>
            <a:r>
              <a:rPr lang="en-US" dirty="0"/>
              <a:t>. Vestibulum vitae </a:t>
            </a:r>
            <a:r>
              <a:rPr lang="en-US" dirty="0" err="1"/>
              <a:t>tellus</a:t>
            </a:r>
            <a:r>
              <a:rPr lang="en-US" dirty="0"/>
              <a:t> </a:t>
            </a:r>
            <a:r>
              <a:rPr lang="en-US" dirty="0" err="1"/>
              <a:t>orci</a:t>
            </a:r>
            <a:r>
              <a:rPr lang="en-US" dirty="0"/>
              <a:t>. Aenean </a:t>
            </a:r>
            <a:r>
              <a:rPr lang="en-US" dirty="0" err="1"/>
              <a:t>eu</a:t>
            </a:r>
            <a:r>
              <a:rPr lang="en-US" dirty="0"/>
              <a:t> </a:t>
            </a:r>
            <a:r>
              <a:rPr lang="en-US" dirty="0" err="1"/>
              <a:t>mauris</a:t>
            </a:r>
            <a:r>
              <a:rPr lang="en-US" dirty="0"/>
              <a:t> at </a:t>
            </a:r>
            <a:r>
              <a:rPr lang="en-US" dirty="0" err="1"/>
              <a:t>nibh</a:t>
            </a:r>
            <a:r>
              <a:rPr lang="en-US" dirty="0"/>
              <a:t> </a:t>
            </a:r>
            <a:r>
              <a:rPr lang="en-US" dirty="0" err="1"/>
              <a:t>pretium</a:t>
            </a:r>
            <a:r>
              <a:rPr lang="en-US" dirty="0"/>
              <a:t> </a:t>
            </a:r>
            <a:r>
              <a:rPr lang="en-US" dirty="0" err="1"/>
              <a:t>facilisis</a:t>
            </a:r>
            <a:r>
              <a:rPr lang="en-US" dirty="0"/>
              <a:t> vitae at </a:t>
            </a:r>
            <a:r>
              <a:rPr lang="en-US" dirty="0" err="1"/>
              <a:t>tellus</a:t>
            </a:r>
            <a:r>
              <a:rPr lang="en-US" dirty="0"/>
              <a:t>. Maecenas sed </a:t>
            </a:r>
            <a:r>
              <a:rPr lang="en-US" dirty="0" err="1"/>
              <a:t>consequat</a:t>
            </a:r>
            <a:r>
              <a:rPr lang="en-US" dirty="0"/>
              <a:t> </a:t>
            </a:r>
            <a:r>
              <a:rPr lang="en-US" dirty="0" err="1"/>
              <a:t>odio</a:t>
            </a:r>
            <a:r>
              <a:rPr lang="en-US" dirty="0"/>
              <a:t>. </a:t>
            </a:r>
          </a:p>
        </p:txBody>
      </p:sp>
      <p:sp>
        <p:nvSpPr>
          <p:cNvPr id="15" name="Text Placeholder 16">
            <a:extLst>
              <a:ext uri="{FF2B5EF4-FFF2-40B4-BE49-F238E27FC236}">
                <a16:creationId xmlns:a16="http://schemas.microsoft.com/office/drawing/2014/main" id="{9AA0D994-6B2F-AC4C-A9DA-0C6E25F439BC}"/>
              </a:ext>
            </a:extLst>
          </p:cNvPr>
          <p:cNvSpPr>
            <a:spLocks noGrp="1"/>
          </p:cNvSpPr>
          <p:nvPr>
            <p:ph type="body" sz="quarter" idx="30" hasCustomPrompt="1"/>
          </p:nvPr>
        </p:nvSpPr>
        <p:spPr>
          <a:xfrm>
            <a:off x="7997903" y="1750532"/>
            <a:ext cx="3521651" cy="306086"/>
          </a:xfrm>
        </p:spPr>
        <p:txBody>
          <a:bodyPr anchor="t" anchorCtr="0">
            <a:noAutofit/>
          </a:bodyPr>
          <a:lstStyle>
            <a:lvl1pPr marL="0" indent="0">
              <a:lnSpc>
                <a:spcPts val="2200"/>
              </a:lnSpc>
              <a:buNone/>
              <a:defRPr sz="1800" spc="100" baseline="0">
                <a:solidFill>
                  <a:schemeClr val="tx2"/>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423423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Bar-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flipV="1">
            <a:off x="0" y="0"/>
            <a:ext cx="12192000" cy="1193533"/>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720"/>
              </a:lnSpc>
              <a:defRPr sz="3200" b="1" baseline="0">
                <a:solidFill>
                  <a:schemeClr val="bg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3469192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Bar-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124585-F040-2844-84BC-33B15CAB8DC4}"/>
              </a:ext>
            </a:extLst>
          </p:cNvPr>
          <p:cNvSpPr/>
          <p:nvPr userDrawn="1"/>
        </p:nvSpPr>
        <p:spPr>
          <a:xfrm>
            <a:off x="0" y="1193532"/>
            <a:ext cx="12192000" cy="5664467"/>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itle 6">
            <a:extLst>
              <a:ext uri="{FF2B5EF4-FFF2-40B4-BE49-F238E27FC236}">
                <a16:creationId xmlns:a16="http://schemas.microsoft.com/office/drawing/2014/main" id="{C181CBCF-4210-2B42-81E6-BB6092C211DE}"/>
              </a:ext>
            </a:extLst>
          </p:cNvPr>
          <p:cNvSpPr>
            <a:spLocks noGrp="1"/>
          </p:cNvSpPr>
          <p:nvPr>
            <p:ph type="title" hasCustomPrompt="1"/>
          </p:nvPr>
        </p:nvSpPr>
        <p:spPr>
          <a:xfrm>
            <a:off x="585181" y="347324"/>
            <a:ext cx="11021638" cy="568333"/>
          </a:xfrm>
        </p:spPr>
        <p:txBody>
          <a:bodyPr anchor="t" anchorCtr="0">
            <a:noAutofit/>
          </a:bodyPr>
          <a:lstStyle>
            <a:lvl1pPr>
              <a:lnSpc>
                <a:spcPts val="3620"/>
              </a:lnSpc>
              <a:defRPr sz="3200" b="1" baseline="0">
                <a:solidFill>
                  <a:schemeClr val="tx2"/>
                </a:solidFill>
              </a:defRPr>
            </a:lvl1pPr>
          </a:lstStyle>
          <a:p>
            <a:r>
              <a:rPr lang="en-US" dirty="0"/>
              <a:t>Title Page</a:t>
            </a:r>
          </a:p>
        </p:txBody>
      </p:sp>
      <p:sp>
        <p:nvSpPr>
          <p:cNvPr id="16" name="Rectangle 15">
            <a:extLst>
              <a:ext uri="{FF2B5EF4-FFF2-40B4-BE49-F238E27FC236}">
                <a16:creationId xmlns:a16="http://schemas.microsoft.com/office/drawing/2014/main" id="{738AC9CA-65B4-9242-9EB7-A62FCC8D5AE8}"/>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7" name="Text Placeholder 2">
            <a:extLst>
              <a:ext uri="{FF2B5EF4-FFF2-40B4-BE49-F238E27FC236}">
                <a16:creationId xmlns:a16="http://schemas.microsoft.com/office/drawing/2014/main" id="{76291E31-5611-3F4D-AB7A-E1346DD310F4}"/>
              </a:ext>
            </a:extLst>
          </p:cNvPr>
          <p:cNvSpPr>
            <a:spLocks noGrp="1"/>
          </p:cNvSpPr>
          <p:nvPr>
            <p:ph type="body" sz="quarter" idx="10" hasCustomPrompt="1"/>
          </p:nvPr>
        </p:nvSpPr>
        <p:spPr>
          <a:xfrm>
            <a:off x="838200" y="1753386"/>
            <a:ext cx="5675722" cy="4110086"/>
          </a:xfrm>
        </p:spPr>
        <p:txBody>
          <a:bodyPr>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List item</a:t>
            </a:r>
          </a:p>
          <a:p>
            <a:pPr lvl="0"/>
            <a:r>
              <a:rPr lang="en-US" dirty="0"/>
              <a:t>List item</a:t>
            </a:r>
          </a:p>
          <a:p>
            <a:pPr lvl="0"/>
            <a:r>
              <a:rPr lang="en-US" dirty="0"/>
              <a:t>List Item</a:t>
            </a:r>
          </a:p>
          <a:p>
            <a:pPr lvl="0"/>
            <a:r>
              <a:rPr lang="en-US" dirty="0"/>
              <a:t>List Item</a:t>
            </a:r>
          </a:p>
        </p:txBody>
      </p:sp>
      <p:sp>
        <p:nvSpPr>
          <p:cNvPr id="18" name="Content Placeholder 4">
            <a:extLst>
              <a:ext uri="{FF2B5EF4-FFF2-40B4-BE49-F238E27FC236}">
                <a16:creationId xmlns:a16="http://schemas.microsoft.com/office/drawing/2014/main" id="{4894C629-41F3-4440-B8C4-15F9E23CC2C5}"/>
              </a:ext>
            </a:extLst>
          </p:cNvPr>
          <p:cNvSpPr>
            <a:spLocks noGrp="1"/>
          </p:cNvSpPr>
          <p:nvPr>
            <p:ph sz="quarter" idx="11"/>
          </p:nvPr>
        </p:nvSpPr>
        <p:spPr>
          <a:xfrm>
            <a:off x="6946900" y="1752600"/>
            <a:ext cx="4406900" cy="4111625"/>
          </a:xfrm>
        </p:spPr>
        <p:txBody>
          <a:bodyPr/>
          <a:lstStyle>
            <a:lvl1pPr marL="0" indent="0">
              <a:buNone/>
              <a:defRPr>
                <a:solidFill>
                  <a:schemeClr val="bg1"/>
                </a:solidFill>
              </a:defRPr>
            </a:lvl1pPr>
          </a:lstStyle>
          <a:p>
            <a:pPr lvl="0"/>
            <a:endParaRPr lang="en-US" dirty="0"/>
          </a:p>
        </p:txBody>
      </p:sp>
    </p:spTree>
    <p:extLst>
      <p:ext uri="{BB962C8B-B14F-4D97-AF65-F5344CB8AC3E}">
        <p14:creationId xmlns:p14="http://schemas.microsoft.com/office/powerpoint/2010/main" val="378692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785A6E-4D6B-2C4A-821A-43452FC1C29B}"/>
              </a:ext>
            </a:extLst>
          </p:cNvPr>
          <p:cNvSpPr>
            <a:spLocks noGrp="1"/>
          </p:cNvSpPr>
          <p:nvPr>
            <p:ph type="pic" sz="quarter" idx="10"/>
          </p:nvPr>
        </p:nvSpPr>
        <p:spPr>
          <a:xfrm>
            <a:off x="0" y="4392515"/>
            <a:ext cx="12192000" cy="2474912"/>
          </a:xfrm>
          <a:solidFill>
            <a:schemeClr val="accent2"/>
          </a:solidFill>
        </p:spPr>
        <p:txBody>
          <a:bodyPr/>
          <a:lstStyle>
            <a:lvl1pPr marL="0" indent="0">
              <a:buNone/>
              <a:defRPr>
                <a:solidFill>
                  <a:schemeClr val="bg1"/>
                </a:solidFill>
              </a:defRPr>
            </a:lvl1pPr>
          </a:lstStyle>
          <a:p>
            <a:endParaRPr lang="en-US" dirty="0"/>
          </a:p>
        </p:txBody>
      </p:sp>
      <p:sp>
        <p:nvSpPr>
          <p:cNvPr id="6" name="Title 1">
            <a:extLst>
              <a:ext uri="{FF2B5EF4-FFF2-40B4-BE49-F238E27FC236}">
                <a16:creationId xmlns:a16="http://schemas.microsoft.com/office/drawing/2014/main" id="{4CD61ECF-8B3B-6643-B38B-911343956372}"/>
              </a:ext>
            </a:extLst>
          </p:cNvPr>
          <p:cNvSpPr>
            <a:spLocks noGrp="1"/>
          </p:cNvSpPr>
          <p:nvPr>
            <p:ph type="title" hasCustomPrompt="1"/>
          </p:nvPr>
        </p:nvSpPr>
        <p:spPr>
          <a:xfrm>
            <a:off x="838200" y="504024"/>
            <a:ext cx="10515600" cy="572422"/>
          </a:xfrm>
        </p:spPr>
        <p:txBody>
          <a:bodyPr anchor="t" anchorCtr="0">
            <a:noAutofit/>
          </a:bodyPr>
          <a:lstStyle>
            <a:lvl1pPr>
              <a:lnSpc>
                <a:spcPts val="4020"/>
              </a:lnSpc>
              <a:defRPr sz="3600" b="1"/>
            </a:lvl1pPr>
          </a:lstStyle>
          <a:p>
            <a:r>
              <a:rPr lang="en-US" dirty="0"/>
              <a:t>Slide title</a:t>
            </a:r>
          </a:p>
        </p:txBody>
      </p:sp>
      <p:sp>
        <p:nvSpPr>
          <p:cNvPr id="3" name="Text Placeholder 2">
            <a:extLst>
              <a:ext uri="{FF2B5EF4-FFF2-40B4-BE49-F238E27FC236}">
                <a16:creationId xmlns:a16="http://schemas.microsoft.com/office/drawing/2014/main" id="{97814F2B-BB1A-2E44-A40C-C1F2F353A429}"/>
              </a:ext>
            </a:extLst>
          </p:cNvPr>
          <p:cNvSpPr>
            <a:spLocks noGrp="1"/>
          </p:cNvSpPr>
          <p:nvPr>
            <p:ph type="body" sz="quarter" idx="11"/>
          </p:nvPr>
        </p:nvSpPr>
        <p:spPr>
          <a:xfrm>
            <a:off x="838200" y="1435100"/>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1" name="Text Placeholder 2">
            <a:extLst>
              <a:ext uri="{FF2B5EF4-FFF2-40B4-BE49-F238E27FC236}">
                <a16:creationId xmlns:a16="http://schemas.microsoft.com/office/drawing/2014/main" id="{BBF2838B-C848-0844-9FD1-A74EF21C39D4}"/>
              </a:ext>
            </a:extLst>
          </p:cNvPr>
          <p:cNvSpPr>
            <a:spLocks noGrp="1"/>
          </p:cNvSpPr>
          <p:nvPr>
            <p:ph type="body" sz="quarter" idx="12"/>
          </p:nvPr>
        </p:nvSpPr>
        <p:spPr>
          <a:xfrm>
            <a:off x="4529731" y="1435099"/>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2" name="Text Placeholder 2">
            <a:extLst>
              <a:ext uri="{FF2B5EF4-FFF2-40B4-BE49-F238E27FC236}">
                <a16:creationId xmlns:a16="http://schemas.microsoft.com/office/drawing/2014/main" id="{8700AF2C-498F-D049-8818-68A6E487FFFA}"/>
              </a:ext>
            </a:extLst>
          </p:cNvPr>
          <p:cNvSpPr>
            <a:spLocks noGrp="1"/>
          </p:cNvSpPr>
          <p:nvPr>
            <p:ph type="body" sz="quarter" idx="13"/>
          </p:nvPr>
        </p:nvSpPr>
        <p:spPr>
          <a:xfrm>
            <a:off x="8151812" y="1435098"/>
            <a:ext cx="3201988" cy="2581275"/>
          </a:xfrm>
        </p:spPr>
        <p:txBody>
          <a:bodyPr/>
          <a:lstStyle>
            <a:lvl1pPr marL="0" indent="0">
              <a:lnSpc>
                <a:spcPts val="2000"/>
              </a:lnSpc>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7" name="Rectangle 6">
            <a:extLst>
              <a:ext uri="{FF2B5EF4-FFF2-40B4-BE49-F238E27FC236}">
                <a16:creationId xmlns:a16="http://schemas.microsoft.com/office/drawing/2014/main" id="{65A47515-4E87-4EA4-8B13-98A49A4C704F}"/>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458871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 Callout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B05AC59-6EA9-FF42-AAF6-C56C0E9F2928}"/>
              </a:ext>
            </a:extLst>
          </p:cNvPr>
          <p:cNvSpPr>
            <a:spLocks noGrp="1"/>
          </p:cNvSpPr>
          <p:nvPr>
            <p:ph type="pic" sz="quarter" idx="10"/>
          </p:nvPr>
        </p:nvSpPr>
        <p:spPr>
          <a:xfrm>
            <a:off x="8861425" y="0"/>
            <a:ext cx="3330575" cy="6858000"/>
          </a:xfrm>
          <a:solidFill>
            <a:schemeClr val="tx2">
              <a:lumMod val="10000"/>
              <a:lumOff val="90000"/>
            </a:schemeClr>
          </a:solidFill>
        </p:spPr>
        <p:txBody>
          <a:bodyPr anchor="ctr" anchorCtr="0">
            <a:noAutofit/>
          </a:bodyPr>
          <a:lstStyle>
            <a:lvl1pPr marL="0" indent="0" algn="ctr">
              <a:buNone/>
              <a:defRPr>
                <a:solidFill>
                  <a:schemeClr val="tx1"/>
                </a:solidFill>
              </a:defRPr>
            </a:lvl1pPr>
          </a:lstStyle>
          <a:p>
            <a:endParaRPr lang="en-US" dirty="0"/>
          </a:p>
        </p:txBody>
      </p:sp>
      <p:sp>
        <p:nvSpPr>
          <p:cNvPr id="7" name="Rectangle 6">
            <a:extLst>
              <a:ext uri="{FF2B5EF4-FFF2-40B4-BE49-F238E27FC236}">
                <a16:creationId xmlns:a16="http://schemas.microsoft.com/office/drawing/2014/main" id="{C6B8D560-9394-454C-AA69-0EDF2700F25D}"/>
              </a:ext>
            </a:extLst>
          </p:cNvPr>
          <p:cNvSpPr/>
          <p:nvPr userDrawn="1"/>
        </p:nvSpPr>
        <p:spPr>
          <a:xfrm>
            <a:off x="0" y="0"/>
            <a:ext cx="478881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Rectangle 7">
            <a:extLst>
              <a:ext uri="{FF2B5EF4-FFF2-40B4-BE49-F238E27FC236}">
                <a16:creationId xmlns:a16="http://schemas.microsoft.com/office/drawing/2014/main" id="{0EEAFA30-C080-B74F-87AE-CFF9026EECE8}"/>
              </a:ext>
            </a:extLst>
          </p:cNvPr>
          <p:cNvSpPr/>
          <p:nvPr userDrawn="1"/>
        </p:nvSpPr>
        <p:spPr>
          <a:xfrm>
            <a:off x="4788816" y="0"/>
            <a:ext cx="40726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9" name="Rectangle 8">
            <a:extLst>
              <a:ext uri="{FF2B5EF4-FFF2-40B4-BE49-F238E27FC236}">
                <a16:creationId xmlns:a16="http://schemas.microsoft.com/office/drawing/2014/main" id="{F594611F-2358-B946-906E-1610696D6969}"/>
              </a:ext>
            </a:extLst>
          </p:cNvPr>
          <p:cNvSpPr/>
          <p:nvPr userDrawn="1"/>
        </p:nvSpPr>
        <p:spPr>
          <a:xfrm>
            <a:off x="287851" y="6381981"/>
            <a:ext cx="2170915" cy="276999"/>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0" name="Text Placeholder 5">
            <a:extLst>
              <a:ext uri="{FF2B5EF4-FFF2-40B4-BE49-F238E27FC236}">
                <a16:creationId xmlns:a16="http://schemas.microsoft.com/office/drawing/2014/main" id="{E492D8C9-6161-354C-84E7-A24305A19FEB}"/>
              </a:ext>
            </a:extLst>
          </p:cNvPr>
          <p:cNvSpPr>
            <a:spLocks noGrp="1"/>
          </p:cNvSpPr>
          <p:nvPr>
            <p:ph type="body" sz="quarter" idx="15" hasCustomPrompt="1"/>
          </p:nvPr>
        </p:nvSpPr>
        <p:spPr>
          <a:xfrm>
            <a:off x="5364384" y="351391"/>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11" name="Text Placeholder 8">
            <a:extLst>
              <a:ext uri="{FF2B5EF4-FFF2-40B4-BE49-F238E27FC236}">
                <a16:creationId xmlns:a16="http://schemas.microsoft.com/office/drawing/2014/main" id="{BD0757B1-00F5-1548-9E01-C431B5CD00A3}"/>
              </a:ext>
            </a:extLst>
          </p:cNvPr>
          <p:cNvSpPr>
            <a:spLocks noGrp="1"/>
          </p:cNvSpPr>
          <p:nvPr>
            <p:ph type="body" sz="quarter" idx="16" hasCustomPrompt="1"/>
          </p:nvPr>
        </p:nvSpPr>
        <p:spPr>
          <a:xfrm>
            <a:off x="5364384" y="1143243"/>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12" name="Text Placeholder 8">
            <a:extLst>
              <a:ext uri="{FF2B5EF4-FFF2-40B4-BE49-F238E27FC236}">
                <a16:creationId xmlns:a16="http://schemas.microsoft.com/office/drawing/2014/main" id="{2A691B9E-14CD-4841-8C19-CF2FB51AC14F}"/>
              </a:ext>
            </a:extLst>
          </p:cNvPr>
          <p:cNvSpPr>
            <a:spLocks noGrp="1"/>
          </p:cNvSpPr>
          <p:nvPr>
            <p:ph type="body" sz="quarter" idx="17" hasCustomPrompt="1"/>
          </p:nvPr>
        </p:nvSpPr>
        <p:spPr>
          <a:xfrm>
            <a:off x="5364384" y="1524192"/>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19" name="Text Placeholder 5">
            <a:extLst>
              <a:ext uri="{FF2B5EF4-FFF2-40B4-BE49-F238E27FC236}">
                <a16:creationId xmlns:a16="http://schemas.microsoft.com/office/drawing/2014/main" id="{6C8F7A76-5139-ED45-A0B5-E635C9A32DBE}"/>
              </a:ext>
            </a:extLst>
          </p:cNvPr>
          <p:cNvSpPr>
            <a:spLocks noGrp="1"/>
          </p:cNvSpPr>
          <p:nvPr>
            <p:ph type="body" sz="quarter" idx="18" hasCustomPrompt="1"/>
          </p:nvPr>
        </p:nvSpPr>
        <p:spPr>
          <a:xfrm>
            <a:off x="5364384" y="2530554"/>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0" name="Text Placeholder 8">
            <a:extLst>
              <a:ext uri="{FF2B5EF4-FFF2-40B4-BE49-F238E27FC236}">
                <a16:creationId xmlns:a16="http://schemas.microsoft.com/office/drawing/2014/main" id="{B6AA8EB8-4594-AA4E-AAD3-AB33988D157E}"/>
              </a:ext>
            </a:extLst>
          </p:cNvPr>
          <p:cNvSpPr>
            <a:spLocks noGrp="1"/>
          </p:cNvSpPr>
          <p:nvPr>
            <p:ph type="body" sz="quarter" idx="19" hasCustomPrompt="1"/>
          </p:nvPr>
        </p:nvSpPr>
        <p:spPr>
          <a:xfrm>
            <a:off x="5364384" y="3322406"/>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1" name="Text Placeholder 8">
            <a:extLst>
              <a:ext uri="{FF2B5EF4-FFF2-40B4-BE49-F238E27FC236}">
                <a16:creationId xmlns:a16="http://schemas.microsoft.com/office/drawing/2014/main" id="{DD930128-2938-E24A-8890-9243898F0080}"/>
              </a:ext>
            </a:extLst>
          </p:cNvPr>
          <p:cNvSpPr>
            <a:spLocks noGrp="1"/>
          </p:cNvSpPr>
          <p:nvPr>
            <p:ph type="body" sz="quarter" idx="20" hasCustomPrompt="1"/>
          </p:nvPr>
        </p:nvSpPr>
        <p:spPr>
          <a:xfrm>
            <a:off x="5364384" y="3703355"/>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2" name="Text Placeholder 5">
            <a:extLst>
              <a:ext uri="{FF2B5EF4-FFF2-40B4-BE49-F238E27FC236}">
                <a16:creationId xmlns:a16="http://schemas.microsoft.com/office/drawing/2014/main" id="{BEEAA3BB-4C91-F042-8741-A0541F212B69}"/>
              </a:ext>
            </a:extLst>
          </p:cNvPr>
          <p:cNvSpPr>
            <a:spLocks noGrp="1"/>
          </p:cNvSpPr>
          <p:nvPr>
            <p:ph type="body" sz="quarter" idx="21" hasCustomPrompt="1"/>
          </p:nvPr>
        </p:nvSpPr>
        <p:spPr>
          <a:xfrm>
            <a:off x="5364384" y="4608603"/>
            <a:ext cx="2921251" cy="791413"/>
          </a:xfrm>
        </p:spPr>
        <p:txBody>
          <a:bodyPr anchor="b" anchorCtr="0">
            <a:noAutofit/>
          </a:bodyPr>
          <a:lstStyle>
            <a:lvl1pPr marL="0" indent="0" algn="l">
              <a:lnSpc>
                <a:spcPts val="5800"/>
              </a:lnSpc>
              <a:buNone/>
              <a:defRPr sz="5400">
                <a:solidFill>
                  <a:schemeClr val="accent1"/>
                </a:solidFill>
              </a:defRPr>
            </a:lvl1pPr>
            <a:lvl2pPr marL="457200" indent="0">
              <a:buNone/>
              <a:defRPr>
                <a:solidFill>
                  <a:schemeClr val="accent1"/>
                </a:solidFill>
              </a:defRPr>
            </a:lvl2pPr>
            <a:lvl3pPr marL="914400" indent="0">
              <a:buNone/>
              <a:defRPr>
                <a:solidFill>
                  <a:schemeClr val="accent1"/>
                </a:solidFill>
              </a:defRPr>
            </a:lvl3pPr>
            <a:lvl4pPr marL="1371600" indent="0">
              <a:buNone/>
              <a:defRPr>
                <a:solidFill>
                  <a:schemeClr val="accent1"/>
                </a:solidFill>
              </a:defRPr>
            </a:lvl4pPr>
            <a:lvl5pPr marL="1828800" indent="0">
              <a:buNone/>
              <a:defRPr>
                <a:solidFill>
                  <a:schemeClr val="accent1"/>
                </a:solidFill>
              </a:defRPr>
            </a:lvl5pPr>
          </a:lstStyle>
          <a:p>
            <a:pPr lvl="0"/>
            <a:r>
              <a:rPr lang="en-US" dirty="0"/>
              <a:t>+000</a:t>
            </a:r>
          </a:p>
        </p:txBody>
      </p:sp>
      <p:sp>
        <p:nvSpPr>
          <p:cNvPr id="23" name="Text Placeholder 8">
            <a:extLst>
              <a:ext uri="{FF2B5EF4-FFF2-40B4-BE49-F238E27FC236}">
                <a16:creationId xmlns:a16="http://schemas.microsoft.com/office/drawing/2014/main" id="{5CA53E48-DF66-5548-8F30-290632A8CA0C}"/>
              </a:ext>
            </a:extLst>
          </p:cNvPr>
          <p:cNvSpPr>
            <a:spLocks noGrp="1"/>
          </p:cNvSpPr>
          <p:nvPr>
            <p:ph type="body" sz="quarter" idx="22" hasCustomPrompt="1"/>
          </p:nvPr>
        </p:nvSpPr>
        <p:spPr>
          <a:xfrm>
            <a:off x="5364384" y="5400455"/>
            <a:ext cx="2921471" cy="380950"/>
          </a:xfrm>
        </p:spPr>
        <p:txBody>
          <a:bodyPr anchor="t">
            <a:noAutofit/>
          </a:bodyPr>
          <a:lstStyle>
            <a:lvl1pPr marL="0" indent="0" algn="l">
              <a:lnSpc>
                <a:spcPts val="2300"/>
              </a:lnSpc>
              <a:buNone/>
              <a:defRPr sz="1800" b="1"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Subhead</a:t>
            </a:r>
          </a:p>
        </p:txBody>
      </p:sp>
      <p:sp>
        <p:nvSpPr>
          <p:cNvPr id="24" name="Text Placeholder 8">
            <a:extLst>
              <a:ext uri="{FF2B5EF4-FFF2-40B4-BE49-F238E27FC236}">
                <a16:creationId xmlns:a16="http://schemas.microsoft.com/office/drawing/2014/main" id="{6D3A3905-1069-784C-BDFC-763B1093E6D7}"/>
              </a:ext>
            </a:extLst>
          </p:cNvPr>
          <p:cNvSpPr>
            <a:spLocks noGrp="1"/>
          </p:cNvSpPr>
          <p:nvPr>
            <p:ph type="body" sz="quarter" idx="23" hasCustomPrompt="1"/>
          </p:nvPr>
        </p:nvSpPr>
        <p:spPr>
          <a:xfrm>
            <a:off x="5364384" y="5781404"/>
            <a:ext cx="2921471" cy="791853"/>
          </a:xfrm>
        </p:spPr>
        <p:txBody>
          <a:bodyPr anchor="t">
            <a:noAutofit/>
          </a:bodyPr>
          <a:lstStyle>
            <a:lvl1pPr marL="0" indent="0" algn="l">
              <a:lnSpc>
                <a:spcPts val="1800"/>
              </a:lnSpc>
              <a:buNone/>
              <a:defRPr sz="1400" b="0" baseline="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Supporting text.</a:t>
            </a:r>
          </a:p>
        </p:txBody>
      </p:sp>
      <p:sp>
        <p:nvSpPr>
          <p:cNvPr id="25" name="Title 6">
            <a:extLst>
              <a:ext uri="{FF2B5EF4-FFF2-40B4-BE49-F238E27FC236}">
                <a16:creationId xmlns:a16="http://schemas.microsoft.com/office/drawing/2014/main" id="{1B81C3A6-A6CF-F341-AA60-B94B6B17070F}"/>
              </a:ext>
            </a:extLst>
          </p:cNvPr>
          <p:cNvSpPr>
            <a:spLocks noGrp="1"/>
          </p:cNvSpPr>
          <p:nvPr>
            <p:ph type="title" hasCustomPrompt="1"/>
          </p:nvPr>
        </p:nvSpPr>
        <p:spPr>
          <a:xfrm>
            <a:off x="459471" y="565608"/>
            <a:ext cx="3998590" cy="958584"/>
          </a:xfrm>
        </p:spPr>
        <p:txBody>
          <a:bodyPr anchor="ctr" anchorCtr="0">
            <a:noAutofit/>
          </a:bodyPr>
          <a:lstStyle>
            <a:lvl1pPr>
              <a:lnSpc>
                <a:spcPts val="4000"/>
              </a:lnSpc>
              <a:defRPr sz="3600" baseline="0">
                <a:solidFill>
                  <a:schemeClr val="bg1"/>
                </a:solidFill>
              </a:defRPr>
            </a:lvl1pPr>
          </a:lstStyle>
          <a:p>
            <a:r>
              <a:rPr lang="en-US" dirty="0"/>
              <a:t>Section </a:t>
            </a:r>
            <a:br>
              <a:rPr lang="en-US" dirty="0"/>
            </a:br>
            <a:r>
              <a:rPr lang="en-US" dirty="0"/>
              <a:t>Heading</a:t>
            </a:r>
          </a:p>
        </p:txBody>
      </p:sp>
      <p:sp>
        <p:nvSpPr>
          <p:cNvPr id="3" name="Text Placeholder 2">
            <a:extLst>
              <a:ext uri="{FF2B5EF4-FFF2-40B4-BE49-F238E27FC236}">
                <a16:creationId xmlns:a16="http://schemas.microsoft.com/office/drawing/2014/main" id="{62B65EF1-251B-C545-80C6-53562230B8E9}"/>
              </a:ext>
            </a:extLst>
          </p:cNvPr>
          <p:cNvSpPr>
            <a:spLocks noGrp="1"/>
          </p:cNvSpPr>
          <p:nvPr>
            <p:ph type="body" sz="quarter" idx="25" hasCustomPrompt="1"/>
          </p:nvPr>
        </p:nvSpPr>
        <p:spPr>
          <a:xfrm>
            <a:off x="459310" y="2431084"/>
            <a:ext cx="3998912" cy="574675"/>
          </a:xfrm>
        </p:spPr>
        <p:txBody>
          <a:bodyPr/>
          <a:lstStyle>
            <a:lvl1pPr marL="0" indent="0">
              <a:lnSpc>
                <a:spcPts val="2000"/>
              </a:lnSpc>
              <a:buNone/>
              <a:defRPr sz="1600" b="1">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4" name="Text Placeholder 13">
            <a:extLst>
              <a:ext uri="{FF2B5EF4-FFF2-40B4-BE49-F238E27FC236}">
                <a16:creationId xmlns:a16="http://schemas.microsoft.com/office/drawing/2014/main" id="{9DB9A779-17B7-3A42-B29F-ABFE6CC9BA26}"/>
              </a:ext>
            </a:extLst>
          </p:cNvPr>
          <p:cNvSpPr>
            <a:spLocks noGrp="1"/>
          </p:cNvSpPr>
          <p:nvPr>
            <p:ph type="body" sz="quarter" idx="26"/>
          </p:nvPr>
        </p:nvSpPr>
        <p:spPr>
          <a:xfrm>
            <a:off x="458788" y="3175000"/>
            <a:ext cx="3998912" cy="2606675"/>
          </a:xfrm>
        </p:spPr>
        <p:txBody>
          <a:bodyPr/>
          <a:lstStyle>
            <a:lvl1pPr marL="0" indent="0">
              <a:lnSpc>
                <a:spcPts val="2000"/>
              </a:lnSpc>
              <a:buNone/>
              <a:defRPr sz="1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937036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Picture Righ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tx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947900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Picture Right Grey">
    <p:bg>
      <p:bgPr>
        <a:solidFill>
          <a:schemeClr val="tx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D2DF996-F2D5-6A43-AB70-F728973F07C2}"/>
              </a:ext>
            </a:extLst>
          </p:cNvPr>
          <p:cNvSpPr>
            <a:spLocks noGrp="1"/>
          </p:cNvSpPr>
          <p:nvPr>
            <p:ph type="pic" sz="quarter" idx="11"/>
          </p:nvPr>
        </p:nvSpPr>
        <p:spPr>
          <a:xfrm>
            <a:off x="8408894" y="0"/>
            <a:ext cx="3777010" cy="6858000"/>
          </a:xfrm>
          <a:solidFill>
            <a:schemeClr val="tx2"/>
          </a:solidFill>
        </p:spPr>
        <p:txBody>
          <a:bodyPr/>
          <a:lstStyle>
            <a:lvl1pPr marL="0" indent="0">
              <a:buNone/>
              <a:defRPr>
                <a:solidFill>
                  <a:schemeClr val="bg1"/>
                </a:solidFill>
              </a:defRPr>
            </a:lvl1pPr>
          </a:lstStyle>
          <a:p>
            <a:endParaRPr lang="en-US" dirty="0"/>
          </a:p>
        </p:txBody>
      </p:sp>
      <p:sp>
        <p:nvSpPr>
          <p:cNvPr id="4" name="Title 6">
            <a:extLst>
              <a:ext uri="{FF2B5EF4-FFF2-40B4-BE49-F238E27FC236}">
                <a16:creationId xmlns:a16="http://schemas.microsoft.com/office/drawing/2014/main" id="{BD62E2CF-2947-A744-A969-D337E34F1433}"/>
              </a:ext>
            </a:extLst>
          </p:cNvPr>
          <p:cNvSpPr>
            <a:spLocks noGrp="1"/>
          </p:cNvSpPr>
          <p:nvPr>
            <p:ph type="title" hasCustomPrompt="1"/>
          </p:nvPr>
        </p:nvSpPr>
        <p:spPr>
          <a:xfrm>
            <a:off x="950482" y="2286000"/>
            <a:ext cx="6866741" cy="421864"/>
          </a:xfrm>
        </p:spPr>
        <p:txBody>
          <a:bodyPr anchor="t" anchorCtr="0">
            <a:noAutofit/>
          </a:bodyPr>
          <a:lstStyle>
            <a:lvl1pPr>
              <a:lnSpc>
                <a:spcPts val="3020"/>
              </a:lnSpc>
              <a:defRPr sz="2400" b="1" baseline="0">
                <a:solidFill>
                  <a:schemeClr val="bg1"/>
                </a:solidFill>
              </a:defRPr>
            </a:lvl1pPr>
          </a:lstStyle>
          <a:p>
            <a:r>
              <a:rPr lang="en-US" dirty="0"/>
              <a:t>Section Heading</a:t>
            </a:r>
          </a:p>
        </p:txBody>
      </p:sp>
      <p:sp>
        <p:nvSpPr>
          <p:cNvPr id="5" name="Text Placeholder 5">
            <a:extLst>
              <a:ext uri="{FF2B5EF4-FFF2-40B4-BE49-F238E27FC236}">
                <a16:creationId xmlns:a16="http://schemas.microsoft.com/office/drawing/2014/main" id="{7FA5DE32-5654-3C44-AA22-BC1EBF250876}"/>
              </a:ext>
            </a:extLst>
          </p:cNvPr>
          <p:cNvSpPr>
            <a:spLocks noGrp="1"/>
          </p:cNvSpPr>
          <p:nvPr>
            <p:ph type="body" sz="quarter" idx="13" hasCustomPrompt="1"/>
          </p:nvPr>
        </p:nvSpPr>
        <p:spPr>
          <a:xfrm>
            <a:off x="950482" y="2743199"/>
            <a:ext cx="6866741" cy="2523281"/>
          </a:xfrm>
        </p:spPr>
        <p:txBody>
          <a:bodyPr>
            <a:noAutofit/>
          </a:bodyPr>
          <a:lstStyle>
            <a:lvl1pPr marL="0" indent="0">
              <a:lnSpc>
                <a:spcPts val="2000"/>
              </a:lnSpc>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6" name="Rectangle 5">
            <a:extLst>
              <a:ext uri="{FF2B5EF4-FFF2-40B4-BE49-F238E27FC236}">
                <a16:creationId xmlns:a16="http://schemas.microsoft.com/office/drawing/2014/main" id="{1E669A4E-51DD-3543-AB54-98BFE158BBFE}"/>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61982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AE70-91A8-2245-9574-5F3A80C6AA46}"/>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bg1"/>
                </a:solidFill>
              </a:defRPr>
            </a:lvl1pPr>
          </a:lstStyle>
          <a:p>
            <a:r>
              <a:rPr lang="en-US" dirty="0"/>
              <a:t>Divider Slide</a:t>
            </a:r>
          </a:p>
        </p:txBody>
      </p:sp>
    </p:spTree>
    <p:extLst>
      <p:ext uri="{BB962C8B-B14F-4D97-AF65-F5344CB8AC3E}">
        <p14:creationId xmlns:p14="http://schemas.microsoft.com/office/powerpoint/2010/main" val="3137091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hite Divider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869691-31B1-AA48-8A62-4BEC06B78BE9}"/>
              </a:ext>
            </a:extLst>
          </p:cNvPr>
          <p:cNvSpPr>
            <a:spLocks noGrp="1"/>
          </p:cNvSpPr>
          <p:nvPr>
            <p:ph type="title" hasCustomPrompt="1"/>
          </p:nvPr>
        </p:nvSpPr>
        <p:spPr>
          <a:xfrm>
            <a:off x="838200" y="2429595"/>
            <a:ext cx="10515600" cy="1325563"/>
          </a:xfrm>
        </p:spPr>
        <p:txBody>
          <a:bodyPr/>
          <a:lstStyle>
            <a:lvl1pPr algn="ctr">
              <a:lnSpc>
                <a:spcPts val="4120"/>
              </a:lnSpc>
              <a:defRPr b="1">
                <a:solidFill>
                  <a:schemeClr val="tx1"/>
                </a:solidFill>
              </a:defRPr>
            </a:lvl1pPr>
          </a:lstStyle>
          <a:p>
            <a:r>
              <a:rPr lang="en-US" dirty="0"/>
              <a:t>Divider Slide</a:t>
            </a:r>
          </a:p>
        </p:txBody>
      </p:sp>
    </p:spTree>
    <p:extLst>
      <p:ext uri="{BB962C8B-B14F-4D97-AF65-F5344CB8AC3E}">
        <p14:creationId xmlns:p14="http://schemas.microsoft.com/office/powerpoint/2010/main" val="2396816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Grey - With 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4C33E0-C0E3-0E4D-8395-7A36F1FA4639}"/>
              </a:ext>
            </a:extLst>
          </p:cNvPr>
          <p:cNvSpPr txBox="1"/>
          <p:nvPr userDrawn="1"/>
        </p:nvSpPr>
        <p:spPr>
          <a:xfrm>
            <a:off x="1649639" y="2630436"/>
            <a:ext cx="8688777" cy="2135943"/>
          </a:xfrm>
          <a:prstGeom prst="rect">
            <a:avLst/>
          </a:prstGeom>
          <a:noFill/>
        </p:spPr>
        <p:txBody>
          <a:bodyPr wrap="square" rtlCol="0">
            <a:noAutofit/>
          </a:bodyPr>
          <a:lstStyle/>
          <a:p>
            <a:r>
              <a:rPr lang="en-US" sz="3200" b="0" dirty="0">
                <a:solidFill>
                  <a:schemeClr val="accent1"/>
                </a:solidFill>
                <a:latin typeface="+mn-lt"/>
              </a:rPr>
              <a:t>For your members. We go above and beyond.</a:t>
            </a:r>
          </a:p>
          <a:p>
            <a:endParaRPr lang="en-US" sz="2400" dirty="0">
              <a:solidFill>
                <a:schemeClr val="bg1"/>
              </a:solidFill>
              <a:latin typeface="+mn-lt"/>
            </a:endParaRPr>
          </a:p>
          <a:p>
            <a:endParaRPr lang="en-US" sz="2400" dirty="0">
              <a:solidFill>
                <a:schemeClr val="bg1"/>
              </a:solidFill>
              <a:latin typeface="+mn-lt"/>
            </a:endParaRPr>
          </a:p>
          <a:p>
            <a:r>
              <a:rPr lang="en-US" sz="2400" i="1" dirty="0">
                <a:solidFill>
                  <a:schemeClr val="bg1"/>
                </a:solidFill>
                <a:latin typeface="+mn-lt"/>
              </a:rPr>
              <a:t>Thank you. </a:t>
            </a:r>
          </a:p>
        </p:txBody>
      </p:sp>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0519" y="1489663"/>
            <a:ext cx="2227868" cy="601959"/>
          </a:xfrm>
          <a:prstGeom prst="rect">
            <a:avLst/>
          </a:prstGeom>
        </p:spPr>
      </p:pic>
    </p:spTree>
    <p:extLst>
      <p:ext uri="{BB962C8B-B14F-4D97-AF65-F5344CB8AC3E}">
        <p14:creationId xmlns:p14="http://schemas.microsoft.com/office/powerpoint/2010/main" val="378176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icture Right">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7212BDC1-7186-4440-805C-A2FD2DD3D8C8}"/>
              </a:ext>
            </a:extLst>
          </p:cNvPr>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2" name="Subtitle 2">
            <a:extLst>
              <a:ext uri="{FF2B5EF4-FFF2-40B4-BE49-F238E27FC236}">
                <a16:creationId xmlns:a16="http://schemas.microsoft.com/office/drawing/2014/main" id="{6093115B-7A71-A143-BDFD-A9D7D79062AD}"/>
              </a:ext>
            </a:extLst>
          </p:cNvPr>
          <p:cNvSpPr>
            <a:spLocks noGrp="1"/>
          </p:cNvSpPr>
          <p:nvPr>
            <p:ph type="subTitle" idx="1" hasCustomPrompt="1"/>
          </p:nvPr>
        </p:nvSpPr>
        <p:spPr>
          <a:xfrm>
            <a:off x="794422" y="3332704"/>
            <a:ext cx="4925060" cy="1288457"/>
          </a:xfrm>
        </p:spPr>
        <p:txBody>
          <a:bodyPr/>
          <a:lstStyle>
            <a:lvl1pPr marL="0" indent="0" algn="l">
              <a:lnSpc>
                <a:spcPts val="28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3" name="Title 6">
            <a:extLst>
              <a:ext uri="{FF2B5EF4-FFF2-40B4-BE49-F238E27FC236}">
                <a16:creationId xmlns:a16="http://schemas.microsoft.com/office/drawing/2014/main" id="{6AD86126-4B6A-FA49-8013-2328483FA36A}"/>
              </a:ext>
            </a:extLst>
          </p:cNvPr>
          <p:cNvSpPr>
            <a:spLocks noGrp="1"/>
          </p:cNvSpPr>
          <p:nvPr>
            <p:ph type="title" hasCustomPrompt="1"/>
          </p:nvPr>
        </p:nvSpPr>
        <p:spPr>
          <a:xfrm>
            <a:off x="794422" y="2600696"/>
            <a:ext cx="4925060" cy="621475"/>
          </a:xfrm>
        </p:spPr>
        <p:txBody>
          <a:bodyPr anchor="ctr" anchorCtr="0"/>
          <a:lstStyle>
            <a:lvl1pPr>
              <a:defRPr sz="3600"/>
            </a:lvl1pPr>
          </a:lstStyle>
          <a:p>
            <a:r>
              <a:rPr lang="en-US" dirty="0"/>
              <a:t>Title Page</a:t>
            </a:r>
          </a:p>
        </p:txBody>
      </p:sp>
      <p:pic>
        <p:nvPicPr>
          <p:cNvPr id="5" name="Picture 4">
            <a:extLst>
              <a:ext uri="{FF2B5EF4-FFF2-40B4-BE49-F238E27FC236}">
                <a16:creationId xmlns:a16="http://schemas.microsoft.com/office/drawing/2014/main" id="{41A688F1-2739-A541-957F-65E3A6292E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24" y="1628140"/>
            <a:ext cx="1684867" cy="457200"/>
          </a:xfrm>
          <a:prstGeom prst="rect">
            <a:avLst/>
          </a:prstGeom>
        </p:spPr>
      </p:pic>
      <p:sp>
        <p:nvSpPr>
          <p:cNvPr id="6" name="Rectangle 5">
            <a:extLst>
              <a:ext uri="{FF2B5EF4-FFF2-40B4-BE49-F238E27FC236}">
                <a16:creationId xmlns:a16="http://schemas.microsoft.com/office/drawing/2014/main" id="{14EA1ACF-2874-9E46-B028-BC78C6C28583}"/>
              </a:ext>
            </a:extLst>
          </p:cNvPr>
          <p:cNvSpPr/>
          <p:nvPr userDrawn="1"/>
        </p:nvSpPr>
        <p:spPr>
          <a:xfrm>
            <a:off x="287851" y="6381981"/>
            <a:ext cx="2411238" cy="276999"/>
          </a:xfrm>
          <a:prstGeom prst="rect">
            <a:avLst/>
          </a:prstGeom>
        </p:spPr>
        <p:txBody>
          <a:bodyPr wrap="none">
            <a:spAutoFit/>
          </a:bodyPr>
          <a:lstStyle/>
          <a:p>
            <a:r>
              <a:rPr lang="en-US" sz="1200" dirty="0">
                <a:solidFill>
                  <a:schemeClr val="bg2">
                    <a:lumMod val="75000"/>
                  </a:schemeClr>
                </a:solidFill>
              </a:rPr>
              <a:t>Further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6634424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 and A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641832" y="2921168"/>
            <a:ext cx="8294017" cy="1569660"/>
          </a:xfrm>
          <a:prstGeom prst="rect">
            <a:avLst/>
          </a:prstGeom>
          <a:noFill/>
        </p:spPr>
        <p:txBody>
          <a:bodyPr wrap="square" rtlCol="0" anchor="ctr" anchorCtr="0">
            <a:noAutofit/>
          </a:bodyPr>
          <a:lstStyle/>
          <a:p>
            <a:pPr algn="ctr"/>
            <a:r>
              <a:rPr lang="en-US" sz="9600" dirty="0">
                <a:solidFill>
                  <a:schemeClr val="accent1"/>
                </a:solidFill>
              </a:rPr>
              <a:t>Q &amp; A</a:t>
            </a:r>
          </a:p>
        </p:txBody>
      </p:sp>
    </p:spTree>
    <p:extLst>
      <p:ext uri="{BB962C8B-B14F-4D97-AF65-F5344CB8AC3E}">
        <p14:creationId xmlns:p14="http://schemas.microsoft.com/office/powerpoint/2010/main" val="3998820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 Pla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A6FBA21-9436-2D4D-9E24-FFE5719E8F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76960" y="1461154"/>
            <a:ext cx="3031154" cy="819003"/>
          </a:xfrm>
          <a:prstGeom prst="rect">
            <a:avLst/>
          </a:prstGeom>
        </p:spPr>
      </p:pic>
      <p:sp>
        <p:nvSpPr>
          <p:cNvPr id="2" name="TextBox 1">
            <a:extLst>
              <a:ext uri="{FF2B5EF4-FFF2-40B4-BE49-F238E27FC236}">
                <a16:creationId xmlns:a16="http://schemas.microsoft.com/office/drawing/2014/main" id="{443FF57B-5A57-3E40-8F72-F60E9E96C96C}"/>
              </a:ext>
            </a:extLst>
          </p:cNvPr>
          <p:cNvSpPr txBox="1"/>
          <p:nvPr userDrawn="1"/>
        </p:nvSpPr>
        <p:spPr>
          <a:xfrm>
            <a:off x="1745529" y="2921168"/>
            <a:ext cx="8294017" cy="1569660"/>
          </a:xfrm>
          <a:prstGeom prst="rect">
            <a:avLst/>
          </a:prstGeom>
          <a:noFill/>
        </p:spPr>
        <p:txBody>
          <a:bodyPr wrap="square" rtlCol="0" anchor="ctr" anchorCtr="0">
            <a:noAutofit/>
          </a:bodyPr>
          <a:lstStyle/>
          <a:p>
            <a:pPr algn="ctr"/>
            <a:r>
              <a:rPr lang="en-US" sz="9600" dirty="0">
                <a:solidFill>
                  <a:schemeClr val="accent1"/>
                </a:solidFill>
              </a:rPr>
              <a:t>Thank you.</a:t>
            </a:r>
          </a:p>
        </p:txBody>
      </p:sp>
    </p:spTree>
    <p:extLst>
      <p:ext uri="{BB962C8B-B14F-4D97-AF65-F5344CB8AC3E}">
        <p14:creationId xmlns:p14="http://schemas.microsoft.com/office/powerpoint/2010/main" val="2878205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w/ Side Im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rgbClr val="323332"/>
          </a:solidFill>
        </p:spPr>
        <p:txBody>
          <a:bodyPr/>
          <a:lstStyle>
            <a:lvl1pPr marL="0" indent="0">
              <a:buNone/>
              <a:defRPr>
                <a:solidFill>
                  <a:schemeClr val="bg1"/>
                </a:solidFill>
              </a:defRPr>
            </a:lvl1pPr>
          </a:lstStyle>
          <a:p>
            <a:endParaRPr lang="en-US" dirty="0"/>
          </a:p>
        </p:txBody>
      </p:sp>
      <p:sp>
        <p:nvSpPr>
          <p:cNvPr id="3" name="Subtitle 2"/>
          <p:cNvSpPr>
            <a:spLocks noGrp="1"/>
          </p:cNvSpPr>
          <p:nvPr>
            <p:ph type="subTitle" idx="1" hasCustomPrompt="1"/>
          </p:nvPr>
        </p:nvSpPr>
        <p:spPr>
          <a:xfrm>
            <a:off x="941699" y="3332704"/>
            <a:ext cx="4297958" cy="88264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941699" y="2241821"/>
            <a:ext cx="4297958" cy="1090883"/>
          </a:xfrm>
        </p:spPr>
        <p:txBody>
          <a:bodyPr anchor="b"/>
          <a:lstStyle>
            <a:lvl1pPr>
              <a:defRPr baseline="0"/>
            </a:lvl1pPr>
          </a:lstStyle>
          <a:p>
            <a:r>
              <a:rPr lang="en-US" dirty="0"/>
              <a:t>Title Page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530" y="1628140"/>
            <a:ext cx="1684867" cy="457200"/>
          </a:xfrm>
          <a:prstGeom prst="rect">
            <a:avLst/>
          </a:prstGeom>
        </p:spPr>
      </p:pic>
      <p:sp>
        <p:nvSpPr>
          <p:cNvPr id="8" name="Rectangle 7">
            <a:extLst>
              <a:ext uri="{FF2B5EF4-FFF2-40B4-BE49-F238E27FC236}">
                <a16:creationId xmlns:a16="http://schemas.microsoft.com/office/drawing/2014/main" id="{413925D3-211E-46AA-BDA6-3C24514B2B0C}"/>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3109055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alphaModFix amt="42000"/>
            <a:extLst>
              <a:ext uri="{28A0092B-C50C-407E-A947-70E740481C1C}">
                <a14:useLocalDpi xmlns:a14="http://schemas.microsoft.com/office/drawing/2010/main"/>
              </a:ext>
            </a:extLst>
          </a:blip>
          <a:srcRect t="6650" b="11302"/>
          <a:stretch/>
        </p:blipFill>
        <p:spPr>
          <a:xfrm flipH="1" flipV="1">
            <a:off x="-35572" y="0"/>
            <a:ext cx="12227572" cy="6858000"/>
          </a:xfrm>
          <a:prstGeom prst="rect">
            <a:avLst/>
          </a:prstGeom>
        </p:spPr>
      </p:pic>
      <p:sp>
        <p:nvSpPr>
          <p:cNvPr id="3" name="Subtitle 2"/>
          <p:cNvSpPr>
            <a:spLocks noGrp="1"/>
          </p:cNvSpPr>
          <p:nvPr>
            <p:ph type="subTitle" idx="1" hasCustomPrompt="1"/>
          </p:nvPr>
        </p:nvSpPr>
        <p:spPr>
          <a:xfrm>
            <a:off x="1211353" y="3737819"/>
            <a:ext cx="6011082" cy="875462"/>
          </a:xfrm>
        </p:spPr>
        <p:txBody>
          <a:bodyPr/>
          <a:lstStyle>
            <a:lvl1pPr marL="0" indent="0" algn="l">
              <a:buNone/>
              <a:defRPr sz="2400" baseline="0">
                <a:solidFill>
                  <a:srgbClr val="32333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Heading</a:t>
            </a:r>
          </a:p>
        </p:txBody>
      </p:sp>
      <p:sp>
        <p:nvSpPr>
          <p:cNvPr id="7" name="Title 6"/>
          <p:cNvSpPr>
            <a:spLocks noGrp="1"/>
          </p:cNvSpPr>
          <p:nvPr>
            <p:ph type="title" hasCustomPrompt="1"/>
          </p:nvPr>
        </p:nvSpPr>
        <p:spPr>
          <a:xfrm>
            <a:off x="1211353" y="2650114"/>
            <a:ext cx="6011082" cy="1088497"/>
          </a:xfrm>
        </p:spPr>
        <p:txBody>
          <a:bodyPr anchor="b">
            <a:noAutofit/>
          </a:bodyPr>
          <a:lstStyle>
            <a:lvl1pPr>
              <a:defRPr>
                <a:solidFill>
                  <a:srgbClr val="323332"/>
                </a:solidFill>
              </a:defRPr>
            </a:lvl1pPr>
          </a:lstStyle>
          <a:p>
            <a:r>
              <a:rPr lang="en-US" dirty="0"/>
              <a:t>Title Page</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83632" y="1715399"/>
            <a:ext cx="2578768" cy="699095"/>
          </a:xfrm>
          <a:prstGeom prst="rect">
            <a:avLst/>
          </a:prstGeom>
        </p:spPr>
      </p:pic>
      <p:sp>
        <p:nvSpPr>
          <p:cNvPr id="8" name="Rectangle 7">
            <a:extLst>
              <a:ext uri="{FF2B5EF4-FFF2-40B4-BE49-F238E27FC236}">
                <a16:creationId xmlns:a16="http://schemas.microsoft.com/office/drawing/2014/main" id="{6DDE981F-8F35-48A9-A237-8F8C3C93CD63}"/>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58682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ext w/ Img left">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0" y="0"/>
            <a:ext cx="6022975" cy="6857999"/>
          </a:xfrm>
        </p:spPr>
        <p:txBody>
          <a:bodyPr/>
          <a:lstStyle>
            <a:lvl1pPr marL="0" indent="0">
              <a:buNone/>
              <a:defRPr/>
            </a:lvl1pPr>
          </a:lstStyle>
          <a:p>
            <a:endParaRPr lang="en-US" dirty="0"/>
          </a:p>
        </p:txBody>
      </p:sp>
      <p:sp>
        <p:nvSpPr>
          <p:cNvPr id="3" name="Rectangle 2"/>
          <p:cNvSpPr/>
          <p:nvPr userDrawn="1"/>
        </p:nvSpPr>
        <p:spPr>
          <a:xfrm>
            <a:off x="6022694" y="0"/>
            <a:ext cx="6169306"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p:cNvSpPr>
            <a:spLocks noGrp="1"/>
          </p:cNvSpPr>
          <p:nvPr>
            <p:ph type="title" hasCustomPrompt="1"/>
          </p:nvPr>
        </p:nvSpPr>
        <p:spPr>
          <a:xfrm>
            <a:off x="6985175" y="1594404"/>
            <a:ext cx="4114800" cy="1325563"/>
          </a:xfrm>
        </p:spPr>
        <p:txBody>
          <a:bodyPr anchor="b">
            <a:noAutofit/>
          </a:bodyPr>
          <a:lstStyle>
            <a:lvl1pPr>
              <a:defRPr sz="2400" b="1"/>
            </a:lvl1pPr>
          </a:lstStyle>
          <a:p>
            <a:r>
              <a:rPr lang="en-US" dirty="0"/>
              <a:t>Section Heading</a:t>
            </a:r>
          </a:p>
        </p:txBody>
      </p:sp>
      <p:sp>
        <p:nvSpPr>
          <p:cNvPr id="6" name="Text Placeholder 5"/>
          <p:cNvSpPr>
            <a:spLocks noGrp="1"/>
          </p:cNvSpPr>
          <p:nvPr>
            <p:ph type="body" sz="quarter" idx="13" hasCustomPrompt="1"/>
          </p:nvPr>
        </p:nvSpPr>
        <p:spPr>
          <a:xfrm>
            <a:off x="6985175"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1" name="Rectangle 10">
            <a:extLst>
              <a:ext uri="{FF2B5EF4-FFF2-40B4-BE49-F238E27FC236}">
                <a16:creationId xmlns:a16="http://schemas.microsoft.com/office/drawing/2014/main" id="{257B65AD-B464-4428-85CF-ECBFBF20F242}"/>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758212354"/>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w/ 3 Icons Righ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57236" y="1594404"/>
            <a:ext cx="3661473" cy="1322541"/>
          </a:xfrm>
        </p:spPr>
        <p:txBody>
          <a:bodyPr anchor="b">
            <a:normAutofit/>
          </a:bodyPr>
          <a:lstStyle>
            <a:lvl1pPr>
              <a:defRPr sz="2400"/>
            </a:lvl1pPr>
          </a:lstStyle>
          <a:p>
            <a:r>
              <a:rPr lang="en-US" dirty="0"/>
              <a:t>Section Heading</a:t>
            </a:r>
          </a:p>
        </p:txBody>
      </p:sp>
      <p:sp>
        <p:nvSpPr>
          <p:cNvPr id="5" name="Rectangle 4"/>
          <p:cNvSpPr/>
          <p:nvPr userDrawn="1"/>
        </p:nvSpPr>
        <p:spPr>
          <a:xfrm>
            <a:off x="4775200" y="0"/>
            <a:ext cx="7416800" cy="6858000"/>
          </a:xfrm>
          <a:prstGeom prst="rect">
            <a:avLst/>
          </a:prstGeom>
          <a:solidFill>
            <a:srgbClr val="3233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icture Placeholder 31"/>
          <p:cNvSpPr>
            <a:spLocks noGrp="1"/>
          </p:cNvSpPr>
          <p:nvPr>
            <p:ph type="pic" sz="quarter" idx="22"/>
          </p:nvPr>
        </p:nvSpPr>
        <p:spPr>
          <a:xfrm>
            <a:off x="5483226" y="722314"/>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p:cNvSpPr>
            <a:spLocks noGrp="1"/>
          </p:cNvSpPr>
          <p:nvPr>
            <p:ph type="body" sz="quarter" idx="14" hasCustomPrompt="1"/>
          </p:nvPr>
        </p:nvSpPr>
        <p:spPr>
          <a:xfrm>
            <a:off x="557934" y="2916513"/>
            <a:ext cx="3660775" cy="2112962"/>
          </a:xfrm>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15" name="Text Placeholder 14"/>
          <p:cNvSpPr>
            <a:spLocks noGrp="1"/>
          </p:cNvSpPr>
          <p:nvPr>
            <p:ph type="body" sz="quarter" idx="15" hasCustomPrompt="1"/>
          </p:nvPr>
        </p:nvSpPr>
        <p:spPr>
          <a:xfrm>
            <a:off x="7243763" y="1408038"/>
            <a:ext cx="4268787" cy="517525"/>
          </a:xfrm>
          <a:ln>
            <a:noFill/>
          </a:ln>
        </p:spPr>
        <p:txBody>
          <a:bodyPr/>
          <a:lstStyle>
            <a:lvl1pPr marL="0" indent="0">
              <a:buNone/>
              <a:defRPr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17" name="Text Placeholder 16"/>
          <p:cNvSpPr>
            <a:spLocks noGrp="1"/>
          </p:cNvSpPr>
          <p:nvPr>
            <p:ph type="body" sz="quarter" idx="16" hasCustomPrompt="1"/>
          </p:nvPr>
        </p:nvSpPr>
        <p:spPr>
          <a:xfrm>
            <a:off x="7243763" y="900545"/>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18" name="Oval 17" hidden="1"/>
          <p:cNvSpPr>
            <a:spLocks noChangeAspect="1"/>
          </p:cNvSpPr>
          <p:nvPr userDrawn="1"/>
        </p:nvSpPr>
        <p:spPr>
          <a:xfrm>
            <a:off x="5482708" y="2743126"/>
            <a:ext cx="1371600" cy="1371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4"/>
          <p:cNvSpPr>
            <a:spLocks noGrp="1"/>
          </p:cNvSpPr>
          <p:nvPr>
            <p:ph type="body" sz="quarter" idx="17" hasCustomPrompt="1"/>
          </p:nvPr>
        </p:nvSpPr>
        <p:spPr>
          <a:xfrm>
            <a:off x="7243763" y="3428926"/>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0" name="Text Placeholder 16"/>
          <p:cNvSpPr>
            <a:spLocks noGrp="1"/>
          </p:cNvSpPr>
          <p:nvPr>
            <p:ph type="body" sz="quarter" idx="18" hasCustomPrompt="1"/>
          </p:nvPr>
        </p:nvSpPr>
        <p:spPr>
          <a:xfrm>
            <a:off x="7243763" y="2921433"/>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22" name="Text Placeholder 14"/>
          <p:cNvSpPr>
            <a:spLocks noGrp="1"/>
          </p:cNvSpPr>
          <p:nvPr>
            <p:ph type="body" sz="quarter" idx="19" hasCustomPrompt="1"/>
          </p:nvPr>
        </p:nvSpPr>
        <p:spPr>
          <a:xfrm>
            <a:off x="7243763" y="5403500"/>
            <a:ext cx="4268787" cy="517525"/>
          </a:xfrm>
          <a:ln>
            <a:noFill/>
          </a:ln>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Short sentence describing Text Heading.</a:t>
            </a:r>
          </a:p>
        </p:txBody>
      </p:sp>
      <p:sp>
        <p:nvSpPr>
          <p:cNvPr id="23" name="Text Placeholder 16"/>
          <p:cNvSpPr>
            <a:spLocks noGrp="1"/>
          </p:cNvSpPr>
          <p:nvPr>
            <p:ph type="body" sz="quarter" idx="20" hasCustomPrompt="1"/>
          </p:nvPr>
        </p:nvSpPr>
        <p:spPr>
          <a:xfrm>
            <a:off x="7243763" y="4896007"/>
            <a:ext cx="4268787" cy="507567"/>
          </a:xfrm>
        </p:spPr>
        <p:txBody>
          <a:bodyPr anchor="b">
            <a:noAutofit/>
          </a:bodyPr>
          <a:lstStyle>
            <a:lvl1pPr marL="0" indent="0">
              <a:buNone/>
              <a:defRPr sz="1400" spc="300">
                <a:solidFill>
                  <a:schemeClr val="bg1"/>
                </a:solidFill>
              </a:defRPr>
            </a:lvl1pPr>
            <a:lvl2pPr marL="457200" indent="0">
              <a:buNone/>
              <a:defRPr sz="1400" spc="300">
                <a:solidFill>
                  <a:schemeClr val="bg1"/>
                </a:solidFill>
              </a:defRPr>
            </a:lvl2pPr>
            <a:lvl3pPr marL="914400" indent="0">
              <a:buNone/>
              <a:defRPr sz="1400" spc="300">
                <a:solidFill>
                  <a:schemeClr val="bg1"/>
                </a:solidFill>
              </a:defRPr>
            </a:lvl3pPr>
            <a:lvl4pPr marL="1371600" indent="0">
              <a:buNone/>
              <a:defRPr sz="1400" spc="300">
                <a:solidFill>
                  <a:schemeClr val="bg1"/>
                </a:solidFill>
              </a:defRPr>
            </a:lvl4pPr>
            <a:lvl5pPr marL="1828800" indent="0">
              <a:buNone/>
              <a:defRPr sz="1400" spc="300">
                <a:solidFill>
                  <a:schemeClr val="bg1"/>
                </a:solidFill>
              </a:defRPr>
            </a:lvl5pPr>
          </a:lstStyle>
          <a:p>
            <a:pPr lvl="0"/>
            <a:r>
              <a:rPr lang="en-US" dirty="0"/>
              <a:t>TEXT HEADING</a:t>
            </a:r>
          </a:p>
        </p:txBody>
      </p:sp>
      <p:sp>
        <p:nvSpPr>
          <p:cNvPr id="34" name="Picture Placeholder 33"/>
          <p:cNvSpPr>
            <a:spLocks noGrp="1"/>
          </p:cNvSpPr>
          <p:nvPr>
            <p:ph type="pic" sz="quarter" idx="23"/>
          </p:nvPr>
        </p:nvSpPr>
        <p:spPr>
          <a:xfrm>
            <a:off x="5483226" y="2743163"/>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35" name="Picture Placeholder 34"/>
          <p:cNvSpPr>
            <a:spLocks noGrp="1"/>
          </p:cNvSpPr>
          <p:nvPr>
            <p:ph type="pic" sz="quarter" idx="24"/>
          </p:nvPr>
        </p:nvSpPr>
        <p:spPr>
          <a:xfrm>
            <a:off x="5483226" y="4717737"/>
            <a:ext cx="1371083" cy="1371525"/>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6" name="Rectangle 15">
            <a:extLst>
              <a:ext uri="{FF2B5EF4-FFF2-40B4-BE49-F238E27FC236}">
                <a16:creationId xmlns:a16="http://schemas.microsoft.com/office/drawing/2014/main" id="{6CAD2223-5087-4C23-9F16-D45F49D6C474}"/>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9427810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xt w/ Img Lef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9" name="Rectangle 8">
            <a:extLst>
              <a:ext uri="{FF2B5EF4-FFF2-40B4-BE49-F238E27FC236}">
                <a16:creationId xmlns:a16="http://schemas.microsoft.com/office/drawing/2014/main" id="{137AE6EB-27B1-4CB6-9060-47EACF4D4B76}"/>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376018697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xt w/ Img Lef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6102096"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962481" y="1594404"/>
            <a:ext cx="4114800" cy="1325563"/>
          </a:xfrm>
        </p:spPr>
        <p:txBody>
          <a:bodyPr anchor="b">
            <a:normAutofit/>
          </a:bodyPr>
          <a:lstStyle>
            <a:lvl1pPr>
              <a:defRPr sz="2400"/>
            </a:lvl1pPr>
          </a:lstStyle>
          <a:p>
            <a:r>
              <a:rPr lang="en-US" dirty="0"/>
              <a:t>Section Heading</a:t>
            </a:r>
          </a:p>
        </p:txBody>
      </p:sp>
      <p:sp>
        <p:nvSpPr>
          <p:cNvPr id="6" name="Text Placeholder 5"/>
          <p:cNvSpPr>
            <a:spLocks noGrp="1"/>
          </p:cNvSpPr>
          <p:nvPr>
            <p:ph type="body" sz="quarter" idx="13" hasCustomPrompt="1"/>
          </p:nvPr>
        </p:nvSpPr>
        <p:spPr>
          <a:xfrm>
            <a:off x="962481" y="2919688"/>
            <a:ext cx="4114800" cy="2109787"/>
          </a:xfrm>
        </p:spPr>
        <p:txBody>
          <a:bodyPr/>
          <a:lstStyle>
            <a:lvl1pPr marL="0" indent="0">
              <a:buNone/>
              <a:defRPr/>
            </a:lvl1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8" name="Rectangle 7">
            <a:extLst>
              <a:ext uri="{FF2B5EF4-FFF2-40B4-BE49-F238E27FC236}">
                <a16:creationId xmlns:a16="http://schemas.microsoft.com/office/drawing/2014/main" id="{EB29DCF3-C80A-4664-83CE-1B475DCB68B9}"/>
              </a:ext>
            </a:extLst>
          </p:cNvPr>
          <p:cNvSpPr/>
          <p:nvPr userDrawn="1"/>
        </p:nvSpPr>
        <p:spPr>
          <a:xfrm>
            <a:off x="287851" y="6381981"/>
            <a:ext cx="2740357" cy="315702"/>
          </a:xfrm>
          <a:prstGeom prst="rect">
            <a:avLst/>
          </a:prstGeom>
        </p:spPr>
        <p:txBody>
          <a:bodyPr wrap="none">
            <a:no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295621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w/ Img Right 2">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6089904" cy="6858000"/>
          </a:xfrm>
          <a:solidFill>
            <a:schemeClr val="tx2"/>
          </a:solidFill>
        </p:spPr>
        <p:txBody>
          <a:bodyPr/>
          <a:lstStyle>
            <a:lvl1pPr marL="0" indent="0">
              <a:buNone/>
              <a:defRPr>
                <a:solidFill>
                  <a:schemeClr val="bg1"/>
                </a:solidFill>
              </a:defRPr>
            </a:lvl1pPr>
          </a:lstStyle>
          <a:p>
            <a:endParaRPr lang="en-US" dirty="0"/>
          </a:p>
        </p:txBody>
      </p:sp>
      <p:sp>
        <p:nvSpPr>
          <p:cNvPr id="7" name="Title 6"/>
          <p:cNvSpPr>
            <a:spLocks noGrp="1"/>
          </p:cNvSpPr>
          <p:nvPr>
            <p:ph type="title" hasCustomPrompt="1"/>
          </p:nvPr>
        </p:nvSpPr>
        <p:spPr>
          <a:xfrm>
            <a:off x="7030771" y="1594404"/>
            <a:ext cx="4114800" cy="1325563"/>
          </a:xfrm>
        </p:spPr>
        <p:txBody>
          <a:bodyPr anchor="b">
            <a:normAutofit/>
          </a:bodyPr>
          <a:lstStyle>
            <a:lvl1pPr>
              <a:defRPr sz="2400" baseline="0"/>
            </a:lvl1pPr>
          </a:lstStyle>
          <a:p>
            <a:r>
              <a:rPr lang="en-US" dirty="0"/>
              <a:t>Section Heading</a:t>
            </a:r>
          </a:p>
        </p:txBody>
      </p:sp>
      <p:sp>
        <p:nvSpPr>
          <p:cNvPr id="6" name="Text Placeholder 5"/>
          <p:cNvSpPr>
            <a:spLocks noGrp="1"/>
          </p:cNvSpPr>
          <p:nvPr>
            <p:ph type="body" sz="quarter" idx="13" hasCustomPrompt="1"/>
          </p:nvPr>
        </p:nvSpPr>
        <p:spPr>
          <a:xfrm>
            <a:off x="7030771" y="2919688"/>
            <a:ext cx="4114800" cy="20955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When presenting a slideshow, the Section Heading represents a bullet point within the speech. This paragraph offers a detailed explanation of the bullet point and is typically used to guide anyone who was unable to attend the verbal presentation.</a:t>
            </a:r>
          </a:p>
        </p:txBody>
      </p:sp>
      <p:sp>
        <p:nvSpPr>
          <p:cNvPr id="2" name="Footer Placeholder 1"/>
          <p:cNvSpPr>
            <a:spLocks noGrp="1"/>
          </p:cNvSpPr>
          <p:nvPr>
            <p:ph type="ftr" sz="quarter" idx="14"/>
          </p:nvPr>
        </p:nvSpPr>
        <p:spPr>
          <a:xfrm>
            <a:off x="7030771" y="5946775"/>
            <a:ext cx="4114800" cy="365125"/>
          </a:xfrm>
        </p:spPr>
        <p:txBody>
          <a:bodyPr/>
          <a:lstStyle/>
          <a:p>
            <a:r>
              <a:rPr lang="en-US" dirty="0"/>
              <a:t>Further </a:t>
            </a:r>
            <a:r>
              <a:rPr lang="en-US" dirty="0">
                <a:solidFill>
                  <a:schemeClr val="accent1"/>
                </a:solidFill>
              </a:rPr>
              <a:t>|</a:t>
            </a:r>
            <a:r>
              <a:rPr lang="en-US" dirty="0"/>
              <a:t> Proprietary + Confidential</a:t>
            </a:r>
          </a:p>
        </p:txBody>
      </p:sp>
      <p:sp>
        <p:nvSpPr>
          <p:cNvPr id="9" name="Rectangle 8">
            <a:extLst>
              <a:ext uri="{FF2B5EF4-FFF2-40B4-BE49-F238E27FC236}">
                <a16:creationId xmlns:a16="http://schemas.microsoft.com/office/drawing/2014/main" id="{069325D0-1E9A-45AC-82BB-74AFF0BB87E1}"/>
              </a:ext>
            </a:extLst>
          </p:cNvPr>
          <p:cNvSpPr/>
          <p:nvPr userDrawn="1"/>
        </p:nvSpPr>
        <p:spPr>
          <a:xfrm>
            <a:off x="287851" y="6381981"/>
            <a:ext cx="2740357" cy="315702"/>
          </a:xfrm>
          <a:prstGeom prst="rect">
            <a:avLst/>
          </a:prstGeom>
        </p:spPr>
        <p:txBody>
          <a:bodyPr wrap="none">
            <a:noAutofit/>
          </a:bodyPr>
          <a:lstStyle/>
          <a:p>
            <a:pPr marL="0" marR="0" lvl="0" indent="0" defTabSz="914400" eaLnBrk="1" fontAlgn="auto" latinLnBrk="0" hangingPunct="1">
              <a:lnSpc>
                <a:spcPct val="100000"/>
              </a:lnSpc>
              <a:spcBef>
                <a:spcPts val="0"/>
              </a:spcBef>
              <a:spcAft>
                <a:spcPts val="0"/>
              </a:spcAft>
              <a:buClrTx/>
              <a:buSzTx/>
              <a:buFontTx/>
              <a:buNone/>
              <a:tabLst/>
              <a:defRPr/>
            </a:pPr>
            <a:fld id="{791BCB0B-486F-1F48-BDCB-95D6E75EE962}" type="slidenum">
              <a:rPr kumimoji="0" lang="en-US" sz="1200" b="0" i="0" u="none" strike="noStrike" kern="0" cap="none" spc="0" normalizeH="0" baseline="0" noProof="0" smtClean="0">
                <a:ln>
                  <a:noFill/>
                </a:ln>
                <a:solidFill>
                  <a:srgbClr val="F4F5F4">
                    <a:lumMod val="75000"/>
                  </a:srgb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r>
              <a:rPr kumimoji="0" lang="en-US" sz="1200" b="0" i="0" u="none" strike="noStrike" kern="0" cap="none" spc="0" normalizeH="0" baseline="0" noProof="0" dirty="0">
                <a:ln>
                  <a:noFill/>
                </a:ln>
                <a:solidFill>
                  <a:srgbClr val="F4F5F4">
                    <a:lumMod val="75000"/>
                  </a:srgbClr>
                </a:solidFill>
                <a:effectLst/>
                <a:uLnTx/>
                <a:uFillTx/>
              </a:rPr>
              <a:t> </a:t>
            </a:r>
            <a:r>
              <a:rPr kumimoji="0" lang="en-US" sz="1200" b="0" i="0" u="none" strike="noStrike" kern="0" cap="none" spc="0" normalizeH="0" baseline="0" noProof="0" dirty="0">
                <a:ln>
                  <a:noFill/>
                </a:ln>
                <a:solidFill>
                  <a:srgbClr val="FFCE07"/>
                </a:solidFill>
                <a:effectLst/>
                <a:uLnTx/>
                <a:uFillTx/>
              </a:rPr>
              <a:t>|</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a:ln>
                  <a:noFill/>
                </a:ln>
                <a:solidFill>
                  <a:srgbClr val="F4F5F4">
                    <a:lumMod val="75000"/>
                  </a:srgbClr>
                </a:solidFill>
                <a:effectLst/>
                <a:uLnTx/>
                <a:uFillTx/>
              </a:rPr>
              <a:t>Proprietary + Confidential</a:t>
            </a:r>
          </a:p>
        </p:txBody>
      </p:sp>
    </p:spTree>
    <p:extLst>
      <p:ext uri="{BB962C8B-B14F-4D97-AF65-F5344CB8AC3E}">
        <p14:creationId xmlns:p14="http://schemas.microsoft.com/office/powerpoint/2010/main" val="42076064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10791"/>
            <a:ext cx="9574212" cy="667170"/>
          </a:xfrm>
        </p:spPr>
        <p:txBody>
          <a:bodyPr anchor="ctr" anchorCtr="0">
            <a:noAutofit/>
          </a:bodyPr>
          <a:lstStyle>
            <a:lvl1pPr marL="0" indent="0">
              <a:lnSpc>
                <a:spcPts val="3500"/>
              </a:lnSpc>
              <a:buNone/>
              <a:defRPr sz="3200"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58915"/>
            <a:ext cx="9574212" cy="3470275"/>
          </a:xfrm>
        </p:spPr>
        <p:txBody>
          <a:bodyPr/>
          <a:lstStyle/>
          <a:p>
            <a:endParaRPr lang="en-US" dirty="0"/>
          </a:p>
        </p:txBody>
      </p:sp>
      <p:sp>
        <p:nvSpPr>
          <p:cNvPr id="13" name="Rectangle 12">
            <a:extLst>
              <a:ext uri="{FF2B5EF4-FFF2-40B4-BE49-F238E27FC236}">
                <a16:creationId xmlns:a16="http://schemas.microsoft.com/office/drawing/2014/main" id="{FDCEBFEC-B265-3C40-9516-319F537923CC}"/>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0210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4F9239-08D7-3B42-BC16-327E7274E275}"/>
              </a:ext>
            </a:extLst>
          </p:cNvPr>
          <p:cNvSpPr>
            <a:spLocks noGrp="1"/>
          </p:cNvSpPr>
          <p:nvPr>
            <p:ph type="body" sz="quarter" idx="10" hasCustomPrompt="1"/>
          </p:nvPr>
        </p:nvSpPr>
        <p:spPr>
          <a:xfrm>
            <a:off x="1188720" y="1201364"/>
            <a:ext cx="9574212" cy="698500"/>
          </a:xfrm>
        </p:spPr>
        <p:txBody>
          <a:bodyPr anchor="ctr" anchorCtr="0">
            <a:noAutofit/>
          </a:bodyPr>
          <a:lstStyle>
            <a:lvl1pPr marL="0" indent="0">
              <a:lnSpc>
                <a:spcPts val="32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0" name="Rectangle 9">
            <a:extLst>
              <a:ext uri="{FF2B5EF4-FFF2-40B4-BE49-F238E27FC236}">
                <a16:creationId xmlns:a16="http://schemas.microsoft.com/office/drawing/2014/main" id="{96F4CEF5-0D68-4A46-804C-456811E37FE2}"/>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12" name="Table Placeholder 11">
            <a:extLst>
              <a:ext uri="{FF2B5EF4-FFF2-40B4-BE49-F238E27FC236}">
                <a16:creationId xmlns:a16="http://schemas.microsoft.com/office/drawing/2014/main" id="{31D90997-9001-A74A-A791-F2A99BA9C346}"/>
              </a:ext>
            </a:extLst>
          </p:cNvPr>
          <p:cNvSpPr>
            <a:spLocks noGrp="1"/>
          </p:cNvSpPr>
          <p:nvPr>
            <p:ph type="tbl" sz="quarter" idx="11"/>
          </p:nvPr>
        </p:nvSpPr>
        <p:spPr>
          <a:xfrm>
            <a:off x="1188720" y="2249488"/>
            <a:ext cx="9574212" cy="347027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64721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 Dark Grey">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96317"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694028"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1906825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 White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9" name="Picture Placeholder 31">
            <a:extLst>
              <a:ext uri="{FF2B5EF4-FFF2-40B4-BE49-F238E27FC236}">
                <a16:creationId xmlns:a16="http://schemas.microsoft.com/office/drawing/2014/main" id="{9247C0FD-34B0-654C-94FD-64AAB495458B}"/>
              </a:ext>
            </a:extLst>
          </p:cNvPr>
          <p:cNvSpPr>
            <a:spLocks noGrp="1"/>
          </p:cNvSpPr>
          <p:nvPr>
            <p:ph type="pic" sz="quarter" idx="22"/>
          </p:nvPr>
        </p:nvSpPr>
        <p:spPr>
          <a:xfrm>
            <a:off x="1311269"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0" name="Picture Placeholder 31">
            <a:extLst>
              <a:ext uri="{FF2B5EF4-FFF2-40B4-BE49-F238E27FC236}">
                <a16:creationId xmlns:a16="http://schemas.microsoft.com/office/drawing/2014/main" id="{2BE21BCF-42A2-2B4A-964B-DA355A7B4F91}"/>
              </a:ext>
            </a:extLst>
          </p:cNvPr>
          <p:cNvSpPr>
            <a:spLocks noGrp="1"/>
          </p:cNvSpPr>
          <p:nvPr>
            <p:ph type="pic" sz="quarter" idx="23"/>
          </p:nvPr>
        </p:nvSpPr>
        <p:spPr>
          <a:xfrm>
            <a:off x="4920902"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1" name="Picture Placeholder 31">
            <a:extLst>
              <a:ext uri="{FF2B5EF4-FFF2-40B4-BE49-F238E27FC236}">
                <a16:creationId xmlns:a16="http://schemas.microsoft.com/office/drawing/2014/main" id="{7C84739F-EA00-7248-8076-CF265431CD4A}"/>
              </a:ext>
            </a:extLst>
          </p:cNvPr>
          <p:cNvSpPr>
            <a:spLocks noGrp="1"/>
          </p:cNvSpPr>
          <p:nvPr>
            <p:ph type="pic" sz="quarter" idx="24"/>
          </p:nvPr>
        </p:nvSpPr>
        <p:spPr>
          <a:xfrm>
            <a:off x="8552623" y="2437988"/>
            <a:ext cx="1973116" cy="1973752"/>
          </a:xfrm>
          <a:custGeom>
            <a:avLst/>
            <a:gdLst>
              <a:gd name="connsiteX0" fmla="*/ 684539 w 1371083"/>
              <a:gd name="connsiteY0" fmla="*/ 0 h 1371525"/>
              <a:gd name="connsiteX1" fmla="*/ 686027 w 1371083"/>
              <a:gd name="connsiteY1" fmla="*/ 0 h 1371525"/>
              <a:gd name="connsiteX2" fmla="*/ 823496 w 1371083"/>
              <a:gd name="connsiteY2" fmla="*/ 13858 h 1371525"/>
              <a:gd name="connsiteX3" fmla="*/ 1371083 w 1371083"/>
              <a:gd name="connsiteY3" fmla="*/ 685725 h 1371525"/>
              <a:gd name="connsiteX4" fmla="*/ 685283 w 1371083"/>
              <a:gd name="connsiteY4" fmla="*/ 1371525 h 1371525"/>
              <a:gd name="connsiteX5" fmla="*/ 13416 w 1371083"/>
              <a:gd name="connsiteY5" fmla="*/ 823938 h 1371525"/>
              <a:gd name="connsiteX6" fmla="*/ 0 w 1371083"/>
              <a:gd name="connsiteY6" fmla="*/ 690854 h 1371525"/>
              <a:gd name="connsiteX7" fmla="*/ 0 w 1371083"/>
              <a:gd name="connsiteY7" fmla="*/ 680597 h 1371525"/>
              <a:gd name="connsiteX8" fmla="*/ 13416 w 1371083"/>
              <a:gd name="connsiteY8" fmla="*/ 547512 h 1371525"/>
              <a:gd name="connsiteX9" fmla="*/ 547071 w 1371083"/>
              <a:gd name="connsiteY9" fmla="*/ 13858 h 13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083" h="1371525">
                <a:moveTo>
                  <a:pt x="684539" y="0"/>
                </a:moveTo>
                <a:lnTo>
                  <a:pt x="686027" y="0"/>
                </a:lnTo>
                <a:lnTo>
                  <a:pt x="823496" y="13858"/>
                </a:lnTo>
                <a:cubicBezTo>
                  <a:pt x="1136003" y="77806"/>
                  <a:pt x="1371083" y="354313"/>
                  <a:pt x="1371083" y="685725"/>
                </a:cubicBezTo>
                <a:cubicBezTo>
                  <a:pt x="1371083" y="1064482"/>
                  <a:pt x="1064040" y="1371525"/>
                  <a:pt x="685283" y="1371525"/>
                </a:cubicBezTo>
                <a:cubicBezTo>
                  <a:pt x="353871" y="1371525"/>
                  <a:pt x="77365" y="1136445"/>
                  <a:pt x="13416" y="823938"/>
                </a:cubicBezTo>
                <a:lnTo>
                  <a:pt x="0" y="690854"/>
                </a:lnTo>
                <a:lnTo>
                  <a:pt x="0" y="680597"/>
                </a:lnTo>
                <a:lnTo>
                  <a:pt x="13416" y="547512"/>
                </a:lnTo>
                <a:cubicBezTo>
                  <a:pt x="68229" y="279649"/>
                  <a:pt x="279207" y="68671"/>
                  <a:pt x="547071" y="13858"/>
                </a:cubicBezTo>
                <a:close/>
              </a:path>
            </a:pathLst>
          </a:custGeom>
          <a:solidFill>
            <a:schemeClr val="bg2"/>
          </a:solidFill>
        </p:spPr>
        <p:txBody>
          <a:bodyPr wrap="square" anchor="ctr">
            <a:noAutofit/>
          </a:bodyP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647053"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647053"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278774" y="4657256"/>
            <a:ext cx="2520815" cy="377825"/>
          </a:xfrm>
        </p:spPr>
        <p:txBody>
          <a:bodyPr anchor="ctr" anchorCtr="0">
            <a:noAutofit/>
          </a:bodyPr>
          <a:lstStyle>
            <a:lvl1pPr marL="0" indent="0" algn="ctr">
              <a:lnSpc>
                <a:spcPts val="2000"/>
              </a:lnSpc>
              <a:buNone/>
              <a:defRPr sz="1600" b="1">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278774" y="5035081"/>
            <a:ext cx="2520815" cy="377825"/>
          </a:xfrm>
        </p:spPr>
        <p:txBody>
          <a:bodyPr anchor="ctr" anchorCtr="0">
            <a:noAutofit/>
          </a:bodyPr>
          <a:lstStyle>
            <a:lvl1pPr marL="0" indent="0" algn="ctr">
              <a:lnSpc>
                <a:spcPts val="2000"/>
              </a:lnSpc>
              <a:buNone/>
              <a:defRPr sz="1600" b="0">
                <a:solidFill>
                  <a:schemeClr val="tx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9" name="Rectangle 18">
            <a:extLst>
              <a:ext uri="{FF2B5EF4-FFF2-40B4-BE49-F238E27FC236}">
                <a16:creationId xmlns:a16="http://schemas.microsoft.com/office/drawing/2014/main" id="{7FD365AC-1385-D448-A9CB-4205F3A5FB01}"/>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Tree>
    <p:extLst>
      <p:ext uri="{BB962C8B-B14F-4D97-AF65-F5344CB8AC3E}">
        <p14:creationId xmlns:p14="http://schemas.microsoft.com/office/powerpoint/2010/main" val="218805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s - Dark Grey w/spark">
    <p:bg>
      <p:bgPr>
        <a:solidFill>
          <a:schemeClr val="tx2"/>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A66E64-5B0F-1948-B199-3312C88CD9BC}"/>
              </a:ext>
            </a:extLst>
          </p:cNvPr>
          <p:cNvSpPr>
            <a:spLocks noGrp="1"/>
          </p:cNvSpPr>
          <p:nvPr>
            <p:ph type="body" sz="quarter" idx="10" hasCustomPrompt="1"/>
          </p:nvPr>
        </p:nvSpPr>
        <p:spPr>
          <a:xfrm>
            <a:off x="1188720" y="1229644"/>
            <a:ext cx="9574212" cy="698500"/>
          </a:xfrm>
        </p:spPr>
        <p:txBody>
          <a:bodyPr anchor="ctr" anchorCtr="0">
            <a:normAutofit/>
          </a:bodyPr>
          <a:lstStyle>
            <a:lvl1pPr marL="0" indent="0">
              <a:lnSpc>
                <a:spcPts val="3500"/>
              </a:lnSpc>
              <a:buNone/>
              <a:defRPr sz="32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Slide Title</a:t>
            </a:r>
          </a:p>
        </p:txBody>
      </p:sp>
      <p:sp>
        <p:nvSpPr>
          <p:cNvPr id="13" name="Text Placeholder 12">
            <a:extLst>
              <a:ext uri="{FF2B5EF4-FFF2-40B4-BE49-F238E27FC236}">
                <a16:creationId xmlns:a16="http://schemas.microsoft.com/office/drawing/2014/main" id="{B30A6DF9-FAC9-FF4A-8D64-586233314C9F}"/>
              </a:ext>
            </a:extLst>
          </p:cNvPr>
          <p:cNvSpPr>
            <a:spLocks noGrp="1"/>
          </p:cNvSpPr>
          <p:nvPr>
            <p:ph type="body" sz="quarter" idx="25" hasCustomPrompt="1"/>
          </p:nvPr>
        </p:nvSpPr>
        <p:spPr>
          <a:xfrm>
            <a:off x="1037420"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4" name="Text Placeholder 12">
            <a:extLst>
              <a:ext uri="{FF2B5EF4-FFF2-40B4-BE49-F238E27FC236}">
                <a16:creationId xmlns:a16="http://schemas.microsoft.com/office/drawing/2014/main" id="{8A6335BA-B857-F74C-B597-AA64FE2B8B55}"/>
              </a:ext>
            </a:extLst>
          </p:cNvPr>
          <p:cNvSpPr>
            <a:spLocks noGrp="1"/>
          </p:cNvSpPr>
          <p:nvPr>
            <p:ph type="body" sz="quarter" idx="26" hasCustomPrompt="1"/>
          </p:nvPr>
        </p:nvSpPr>
        <p:spPr>
          <a:xfrm>
            <a:off x="1037420"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5" name="Text Placeholder 12">
            <a:extLst>
              <a:ext uri="{FF2B5EF4-FFF2-40B4-BE49-F238E27FC236}">
                <a16:creationId xmlns:a16="http://schemas.microsoft.com/office/drawing/2014/main" id="{A03CCA89-F46F-BE4B-AC6C-4E24611EC1A1}"/>
              </a:ext>
            </a:extLst>
          </p:cNvPr>
          <p:cNvSpPr>
            <a:spLocks noGrp="1"/>
          </p:cNvSpPr>
          <p:nvPr>
            <p:ph type="body" sz="quarter" idx="27" hasCustomPrompt="1"/>
          </p:nvPr>
        </p:nvSpPr>
        <p:spPr>
          <a:xfrm>
            <a:off x="4722468"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6" name="Text Placeholder 12">
            <a:extLst>
              <a:ext uri="{FF2B5EF4-FFF2-40B4-BE49-F238E27FC236}">
                <a16:creationId xmlns:a16="http://schemas.microsoft.com/office/drawing/2014/main" id="{838ED29F-D9B9-2A41-BE90-8E6B1914105B}"/>
              </a:ext>
            </a:extLst>
          </p:cNvPr>
          <p:cNvSpPr>
            <a:spLocks noGrp="1"/>
          </p:cNvSpPr>
          <p:nvPr>
            <p:ph type="body" sz="quarter" idx="28" hasCustomPrompt="1"/>
          </p:nvPr>
        </p:nvSpPr>
        <p:spPr>
          <a:xfrm>
            <a:off x="4722468"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17" name="Text Placeholder 12">
            <a:extLst>
              <a:ext uri="{FF2B5EF4-FFF2-40B4-BE49-F238E27FC236}">
                <a16:creationId xmlns:a16="http://schemas.microsoft.com/office/drawing/2014/main" id="{3E2E0F25-CA9B-1145-B99A-B3A85FCC6BB6}"/>
              </a:ext>
            </a:extLst>
          </p:cNvPr>
          <p:cNvSpPr>
            <a:spLocks noGrp="1"/>
          </p:cNvSpPr>
          <p:nvPr>
            <p:ph type="body" sz="quarter" idx="29" hasCustomPrompt="1"/>
          </p:nvPr>
        </p:nvSpPr>
        <p:spPr>
          <a:xfrm>
            <a:off x="8420179" y="4657256"/>
            <a:ext cx="2520815" cy="377825"/>
          </a:xfrm>
        </p:spPr>
        <p:txBody>
          <a:bodyPr anchor="ctr" anchorCtr="0">
            <a:noAutofit/>
          </a:bodyPr>
          <a:lstStyle>
            <a:lvl1pPr marL="0" indent="0" algn="ctr">
              <a:lnSpc>
                <a:spcPts val="2000"/>
              </a:lnSpc>
              <a:buNone/>
              <a:defRPr sz="1600" b="1">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a:t>
            </a:r>
          </a:p>
        </p:txBody>
      </p:sp>
      <p:sp>
        <p:nvSpPr>
          <p:cNvPr id="18" name="Text Placeholder 12">
            <a:extLst>
              <a:ext uri="{FF2B5EF4-FFF2-40B4-BE49-F238E27FC236}">
                <a16:creationId xmlns:a16="http://schemas.microsoft.com/office/drawing/2014/main" id="{5B55A0D5-8768-AB43-83F6-4EA03E793033}"/>
              </a:ext>
            </a:extLst>
          </p:cNvPr>
          <p:cNvSpPr>
            <a:spLocks noGrp="1"/>
          </p:cNvSpPr>
          <p:nvPr>
            <p:ph type="body" sz="quarter" idx="30" hasCustomPrompt="1"/>
          </p:nvPr>
        </p:nvSpPr>
        <p:spPr>
          <a:xfrm>
            <a:off x="8420179" y="5035081"/>
            <a:ext cx="2520815" cy="377825"/>
          </a:xfrm>
        </p:spPr>
        <p:txBody>
          <a:bodyPr anchor="ctr" anchorCtr="0">
            <a:noAutofit/>
          </a:bodyPr>
          <a:lstStyle>
            <a:lvl1pPr marL="0" indent="0" algn="ctr">
              <a:lnSpc>
                <a:spcPts val="2000"/>
              </a:lnSpc>
              <a:buNone/>
              <a:defRPr sz="1600" b="0">
                <a:solidFill>
                  <a:schemeClr val="bg1"/>
                </a:solidFill>
              </a:defRPr>
            </a:lvl1pPr>
            <a:lvl2pPr marL="457200" indent="0" algn="ctr">
              <a:buNone/>
              <a:defRPr sz="1800" b="1">
                <a:solidFill>
                  <a:schemeClr val="bg1"/>
                </a:solidFill>
              </a:defRPr>
            </a:lvl2pPr>
            <a:lvl3pPr marL="914400" indent="0" algn="ctr">
              <a:buNone/>
              <a:defRPr sz="1800" b="1">
                <a:solidFill>
                  <a:schemeClr val="bg1"/>
                </a:solidFill>
              </a:defRPr>
            </a:lvl3pPr>
            <a:lvl4pPr marL="1371600" indent="0" algn="ctr">
              <a:buNone/>
              <a:defRPr sz="1800" b="1">
                <a:solidFill>
                  <a:schemeClr val="bg1"/>
                </a:solidFill>
              </a:defRPr>
            </a:lvl4pPr>
            <a:lvl5pPr marL="1828800" indent="0" algn="ctr">
              <a:buNone/>
              <a:defRPr sz="1800" b="1">
                <a:solidFill>
                  <a:schemeClr val="bg1"/>
                </a:solidFill>
              </a:defRPr>
            </a:lvl5pPr>
          </a:lstStyle>
          <a:p>
            <a:pPr lvl="0"/>
            <a:r>
              <a:rPr lang="en-US" dirty="0"/>
              <a:t>Presenter’s Role</a:t>
            </a:r>
          </a:p>
        </p:txBody>
      </p:sp>
      <p:sp>
        <p:nvSpPr>
          <p:cNvPr id="20" name="Rectangle 19">
            <a:extLst>
              <a:ext uri="{FF2B5EF4-FFF2-40B4-BE49-F238E27FC236}">
                <a16:creationId xmlns:a16="http://schemas.microsoft.com/office/drawing/2014/main" id="{084235EF-8AE5-4F43-A561-22E87F78F143}"/>
              </a:ext>
            </a:extLst>
          </p:cNvPr>
          <p:cNvSpPr/>
          <p:nvPr userDrawn="1"/>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19" name="Group 18">
            <a:extLst>
              <a:ext uri="{FF2B5EF4-FFF2-40B4-BE49-F238E27FC236}">
                <a16:creationId xmlns:a16="http://schemas.microsoft.com/office/drawing/2014/main" id="{A6E4050E-3D64-1448-8825-4F2610082EC2}"/>
              </a:ext>
            </a:extLst>
          </p:cNvPr>
          <p:cNvGrpSpPr/>
          <p:nvPr userDrawn="1"/>
        </p:nvGrpSpPr>
        <p:grpSpPr>
          <a:xfrm>
            <a:off x="1274022" y="2093985"/>
            <a:ext cx="2369488" cy="2317755"/>
            <a:chOff x="728930" y="724793"/>
            <a:chExt cx="2369488" cy="2317755"/>
          </a:xfrm>
        </p:grpSpPr>
        <p:pic>
          <p:nvPicPr>
            <p:cNvPr id="21" name="Picture 20">
              <a:extLst>
                <a:ext uri="{FF2B5EF4-FFF2-40B4-BE49-F238E27FC236}">
                  <a16:creationId xmlns:a16="http://schemas.microsoft.com/office/drawing/2014/main" id="{66C7DB98-866F-0A47-894D-D61CDFE690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12460" y="724793"/>
              <a:ext cx="885958" cy="885958"/>
            </a:xfrm>
            <a:prstGeom prst="rect">
              <a:avLst/>
            </a:prstGeom>
          </p:spPr>
        </p:pic>
        <p:pic>
          <p:nvPicPr>
            <p:cNvPr id="22" name="Picture 21">
              <a:extLst>
                <a:ext uri="{FF2B5EF4-FFF2-40B4-BE49-F238E27FC236}">
                  <a16:creationId xmlns:a16="http://schemas.microsoft.com/office/drawing/2014/main" id="{3613AE4F-0A86-CC47-91E7-225339CC96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930" y="1068882"/>
              <a:ext cx="2041447" cy="1973666"/>
            </a:xfrm>
            <a:prstGeom prst="rect">
              <a:avLst/>
            </a:prstGeom>
          </p:spPr>
        </p:pic>
      </p:grpSp>
      <p:sp>
        <p:nvSpPr>
          <p:cNvPr id="23" name="Picture Placeholder 2">
            <a:extLst>
              <a:ext uri="{FF2B5EF4-FFF2-40B4-BE49-F238E27FC236}">
                <a16:creationId xmlns:a16="http://schemas.microsoft.com/office/drawing/2014/main" id="{BD1103E3-CBC2-4F44-9074-CCFCA1908B9F}"/>
              </a:ext>
            </a:extLst>
          </p:cNvPr>
          <p:cNvSpPr>
            <a:spLocks noGrp="1"/>
          </p:cNvSpPr>
          <p:nvPr>
            <p:ph type="pic" sz="quarter" idx="22"/>
          </p:nvPr>
        </p:nvSpPr>
        <p:spPr>
          <a:xfrm>
            <a:off x="139745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5" name="Picture Placeholder 2">
            <a:extLst>
              <a:ext uri="{FF2B5EF4-FFF2-40B4-BE49-F238E27FC236}">
                <a16:creationId xmlns:a16="http://schemas.microsoft.com/office/drawing/2014/main" id="{DFFC7586-7FE8-4D45-8AC1-608DA5E2AEA8}"/>
              </a:ext>
            </a:extLst>
          </p:cNvPr>
          <p:cNvSpPr>
            <a:spLocks noGrp="1"/>
          </p:cNvSpPr>
          <p:nvPr>
            <p:ph type="pic" sz="quarter" idx="31"/>
          </p:nvPr>
        </p:nvSpPr>
        <p:spPr>
          <a:xfrm>
            <a:off x="5003606"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
        <p:nvSpPr>
          <p:cNvPr id="26" name="Picture Placeholder 2">
            <a:extLst>
              <a:ext uri="{FF2B5EF4-FFF2-40B4-BE49-F238E27FC236}">
                <a16:creationId xmlns:a16="http://schemas.microsoft.com/office/drawing/2014/main" id="{71C56761-FFB4-5741-927D-DD0BF25881B4}"/>
              </a:ext>
            </a:extLst>
          </p:cNvPr>
          <p:cNvSpPr>
            <a:spLocks noGrp="1"/>
          </p:cNvSpPr>
          <p:nvPr>
            <p:ph type="pic" sz="quarter" idx="32"/>
          </p:nvPr>
        </p:nvSpPr>
        <p:spPr>
          <a:xfrm>
            <a:off x="8704800" y="2550118"/>
            <a:ext cx="1794824" cy="1749720"/>
          </a:xfrm>
          <a:prstGeom prst="ellipse">
            <a:avLst/>
          </a:prstGeom>
          <a:solidFill>
            <a:schemeClr val="bg2">
              <a:lumMod val="10000"/>
              <a:lumOff val="90000"/>
            </a:schemeClr>
          </a:solidFill>
        </p:spPr>
        <p:txBody>
          <a:bodyPr anchor="ctr" anchorCtr="0">
            <a:normAutofit/>
          </a:bodyPr>
          <a:lstStyle>
            <a:lvl1pPr marL="0" indent="0" algn="ctr">
              <a:buNone/>
              <a:defRPr sz="1800">
                <a:solidFill>
                  <a:schemeClr val="tx2">
                    <a:lumMod val="90000"/>
                  </a:schemeClr>
                </a:solidFill>
              </a:defRPr>
            </a:lvl1pPr>
          </a:lstStyle>
          <a:p>
            <a:endParaRPr lang="en-US" dirty="0"/>
          </a:p>
        </p:txBody>
      </p:sp>
    </p:spTree>
    <p:extLst>
      <p:ext uri="{BB962C8B-B14F-4D97-AF65-F5344CB8AC3E}">
        <p14:creationId xmlns:p14="http://schemas.microsoft.com/office/powerpoint/2010/main" val="279709249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B7FF6-9328-B948-A52C-88245D66A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96774A1-99B5-CD4E-A5B9-4BC5A4446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77424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63" r:id="rId6"/>
    <p:sldLayoutId id="2147483652" r:id="rId7"/>
    <p:sldLayoutId id="2147483665" r:id="rId8"/>
    <p:sldLayoutId id="2147483666" r:id="rId9"/>
    <p:sldLayoutId id="2147483651" r:id="rId10"/>
    <p:sldLayoutId id="2147483684" r:id="rId11"/>
    <p:sldLayoutId id="2147483664" r:id="rId12"/>
    <p:sldLayoutId id="2147483685" r:id="rId13"/>
    <p:sldLayoutId id="2147483653" r:id="rId14"/>
    <p:sldLayoutId id="2147483680" r:id="rId15"/>
    <p:sldLayoutId id="2147483667" r:id="rId16"/>
    <p:sldLayoutId id="2147483681" r:id="rId17"/>
    <p:sldLayoutId id="2147483668" r:id="rId18"/>
    <p:sldLayoutId id="2147483669" r:id="rId19"/>
    <p:sldLayoutId id="2147483654" r:id="rId20"/>
    <p:sldLayoutId id="2147483655" r:id="rId21"/>
    <p:sldLayoutId id="2147483670" r:id="rId22"/>
    <p:sldLayoutId id="2147483656" r:id="rId23"/>
    <p:sldLayoutId id="2147483657" r:id="rId24"/>
    <p:sldLayoutId id="2147483688" r:id="rId25"/>
    <p:sldLayoutId id="2147483658" r:id="rId26"/>
    <p:sldLayoutId id="2147483659" r:id="rId27"/>
    <p:sldLayoutId id="2147483707" r:id="rId28"/>
    <p:sldLayoutId id="2147483671" r:id="rId29"/>
    <p:sldLayoutId id="2147483672" r:id="rId30"/>
    <p:sldLayoutId id="2147483682" r:id="rId31"/>
    <p:sldLayoutId id="2147483683" r:id="rId32"/>
    <p:sldLayoutId id="2147483678" r:id="rId33"/>
    <p:sldLayoutId id="2147483679" r:id="rId34"/>
    <p:sldLayoutId id="2147483686" r:id="rId35"/>
    <p:sldLayoutId id="2147483687" r:id="rId36"/>
    <p:sldLayoutId id="2147483673" r:id="rId37"/>
    <p:sldLayoutId id="2147483674" r:id="rId38"/>
    <p:sldLayoutId id="2147483675" r:id="rId39"/>
    <p:sldLayoutId id="2147483676" r:id="rId40"/>
    <p:sldLayoutId id="2147483677" r:id="rId41"/>
    <p:sldLayoutId id="2147483689" r:id="rId42"/>
    <p:sldLayoutId id="2147483690" r:id="rId43"/>
    <p:sldLayoutId id="2147483697" r:id="rId44"/>
    <p:sldLayoutId id="2147483698" r:id="rId45"/>
    <p:sldLayoutId id="2147483699" r:id="rId46"/>
    <p:sldLayoutId id="2147483700" r:id="rId47"/>
    <p:sldLayoutId id="2147483701" r:id="rId48"/>
  </p:sldLayoutIdLst>
  <p:txStyles>
    <p:titleStyle>
      <a:lvl1pPr algn="l" defTabSz="914400" rtl="0" eaLnBrk="1" latinLnBrk="0" hangingPunct="1">
        <a:lnSpc>
          <a:spcPts val="432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ts val="26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49.png"/><Relationship Id="rId5" Type="http://schemas.openxmlformats.org/officeDocument/2006/relationships/image" Target="../media/image43.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3.png"/><Relationship Id="rId2" Type="http://schemas.openxmlformats.org/officeDocument/2006/relationships/image" Target="../media/image50.png"/><Relationship Id="rId1" Type="http://schemas.openxmlformats.org/officeDocument/2006/relationships/slideLayout" Target="../slideLayouts/slideLayout31.xml"/><Relationship Id="rId6" Type="http://schemas.openxmlformats.org/officeDocument/2006/relationships/image" Target="../media/image53.png"/><Relationship Id="rId5" Type="http://schemas.openxmlformats.org/officeDocument/2006/relationships/image" Target="../media/image44.pn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4.jpe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Spend every day wisely</a:t>
            </a:r>
          </a:p>
        </p:txBody>
      </p:sp>
      <p:sp>
        <p:nvSpPr>
          <p:cNvPr id="4" name="Title 3"/>
          <p:cNvSpPr>
            <a:spLocks noGrp="1"/>
          </p:cNvSpPr>
          <p:nvPr>
            <p:ph type="title"/>
          </p:nvPr>
        </p:nvSpPr>
        <p:spPr/>
        <p:txBody>
          <a:bodyPr/>
          <a:lstStyle/>
          <a:p>
            <a:r>
              <a:rPr lang="en-US" dirty="0"/>
              <a:t>Further</a:t>
            </a:r>
          </a:p>
        </p:txBody>
      </p:sp>
    </p:spTree>
    <p:extLst>
      <p:ext uri="{BB962C8B-B14F-4D97-AF65-F5344CB8AC3E}">
        <p14:creationId xmlns:p14="http://schemas.microsoft.com/office/powerpoint/2010/main" val="1102303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046CE5-E154-4087-8103-6C34374C5711}"/>
              </a:ext>
            </a:extLst>
          </p:cNvPr>
          <p:cNvPicPr>
            <a:picLocks noChangeAspect="1"/>
          </p:cNvPicPr>
          <p:nvPr/>
        </p:nvPicPr>
        <p:blipFill>
          <a:blip r:embed="rId3"/>
          <a:stretch>
            <a:fillRect/>
          </a:stretch>
        </p:blipFill>
        <p:spPr>
          <a:xfrm rot="287736">
            <a:off x="4794075" y="1789265"/>
            <a:ext cx="3280459" cy="43012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458435" y="347324"/>
            <a:ext cx="10148384" cy="568333"/>
          </a:xfrm>
        </p:spPr>
        <p:txBody>
          <a:bodyPr/>
          <a:lstStyle/>
          <a:p>
            <a:r>
              <a:rPr lang="en-US" dirty="0"/>
              <a:t>Interactive Worksheet</a:t>
            </a:r>
          </a:p>
        </p:txBody>
      </p:sp>
      <p:sp>
        <p:nvSpPr>
          <p:cNvPr id="30" name="Text Placeholder 4">
            <a:extLst>
              <a:ext uri="{FF2B5EF4-FFF2-40B4-BE49-F238E27FC236}">
                <a16:creationId xmlns:a16="http://schemas.microsoft.com/office/drawing/2014/main" id="{3DD4A2A3-64E2-4A86-8928-37089D58F2E1}"/>
              </a:ext>
            </a:extLst>
          </p:cNvPr>
          <p:cNvSpPr>
            <a:spLocks noGrp="1"/>
          </p:cNvSpPr>
          <p:nvPr>
            <p:ph sz="quarter" idx="11"/>
          </p:nvPr>
        </p:nvSpPr>
        <p:spPr>
          <a:xfrm>
            <a:off x="585181" y="1860169"/>
            <a:ext cx="3852646" cy="2993809"/>
          </a:xfrm>
        </p:spPr>
        <p:txBody>
          <a:bodyPr/>
          <a:lstStyle/>
          <a:p>
            <a:r>
              <a:rPr lang="en-US" dirty="0"/>
              <a:t>Easy-to-use, interactive worksheet to help you plan and budget </a:t>
            </a:r>
          </a:p>
        </p:txBody>
      </p:sp>
      <p:pic>
        <p:nvPicPr>
          <p:cNvPr id="31" name="Picture 30" descr="Icon&#10;&#10;Description automatically generated with medium confidence">
            <a:extLst>
              <a:ext uri="{FF2B5EF4-FFF2-40B4-BE49-F238E27FC236}">
                <a16:creationId xmlns:a16="http://schemas.microsoft.com/office/drawing/2014/main" id="{4096CE63-95EA-4AB2-8FDA-F718FE86D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9088" y="1659668"/>
            <a:ext cx="738715" cy="738715"/>
          </a:xfrm>
          <a:prstGeom prst="rect">
            <a:avLst/>
          </a:prstGeom>
        </p:spPr>
      </p:pic>
      <p:grpSp>
        <p:nvGrpSpPr>
          <p:cNvPr id="7" name="Group 6">
            <a:extLst>
              <a:ext uri="{FF2B5EF4-FFF2-40B4-BE49-F238E27FC236}">
                <a16:creationId xmlns:a16="http://schemas.microsoft.com/office/drawing/2014/main" id="{787D20F4-DE43-47A9-83EE-C0C6B2A0D246}"/>
              </a:ext>
            </a:extLst>
          </p:cNvPr>
          <p:cNvGrpSpPr/>
          <p:nvPr/>
        </p:nvGrpSpPr>
        <p:grpSpPr>
          <a:xfrm>
            <a:off x="8854214" y="3429000"/>
            <a:ext cx="3386308" cy="3386308"/>
            <a:chOff x="4734247" y="3556000"/>
            <a:chExt cx="3386308" cy="3386308"/>
          </a:xfrm>
        </p:grpSpPr>
        <p:pic>
          <p:nvPicPr>
            <p:cNvPr id="18" name="Picture 17" descr="Icon&#10;&#10;Description automatically generated with medium confidence">
              <a:extLst>
                <a:ext uri="{FF2B5EF4-FFF2-40B4-BE49-F238E27FC236}">
                  <a16:creationId xmlns:a16="http://schemas.microsoft.com/office/drawing/2014/main" id="{3E57B96E-C46B-4396-BF49-433EC3B9913B}"/>
                </a:ext>
              </a:extLst>
            </p:cNvPr>
            <p:cNvPicPr>
              <a:picLocks noChangeAspect="1"/>
            </p:cNvPicPr>
            <p:nvPr/>
          </p:nvPicPr>
          <p:blipFill>
            <a:blip r:embed="rId5"/>
            <a:stretch>
              <a:fillRect/>
            </a:stretch>
          </p:blipFill>
          <p:spPr>
            <a:xfrm>
              <a:off x="4734247" y="3556000"/>
              <a:ext cx="3386308" cy="3386308"/>
            </a:xfrm>
            <a:prstGeom prst="rect">
              <a:avLst/>
            </a:prstGeom>
          </p:spPr>
        </p:pic>
        <p:sp>
          <p:nvSpPr>
            <p:cNvPr id="19" name="Text Placeholder 2">
              <a:extLst>
                <a:ext uri="{FF2B5EF4-FFF2-40B4-BE49-F238E27FC236}">
                  <a16:creationId xmlns:a16="http://schemas.microsoft.com/office/drawing/2014/main" id="{FF113544-B1B5-400E-BB5C-C44A6985256E}"/>
                </a:ext>
              </a:extLst>
            </p:cNvPr>
            <p:cNvSpPr txBox="1">
              <a:spLocks/>
            </p:cNvSpPr>
            <p:nvPr/>
          </p:nvSpPr>
          <p:spPr>
            <a:xfrm>
              <a:off x="5349844" y="4898992"/>
              <a:ext cx="1549488" cy="1143803"/>
            </a:xfrm>
            <a:prstGeom prst="rect">
              <a:avLst/>
            </a:prstGeom>
          </p:spPr>
          <p:txBody>
            <a:bodyPr vert="horz" lIns="91440" tIns="45720" rIns="91440" bIns="45720" rtlCol="0">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kern="1200">
                  <a:solidFill>
                    <a:schemeClr val="tx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dirty="0"/>
                <a:t>Simple tools that make decision-making </a:t>
              </a:r>
              <a:r>
                <a:rPr lang="en-US" sz="1500" b="1" dirty="0">
                  <a:solidFill>
                    <a:srgbClr val="FFCC01"/>
                  </a:solidFill>
                </a:rPr>
                <a:t>easier</a:t>
              </a:r>
            </a:p>
            <a:p>
              <a:pPr marL="285750" indent="-285750" algn="ctr"/>
              <a:endParaRPr lang="en-US" sz="1500" dirty="0"/>
            </a:p>
          </p:txBody>
        </p:sp>
      </p:grpSp>
      <p:pic>
        <p:nvPicPr>
          <p:cNvPr id="1026" name="Picture 2" descr="Further Icons_8_yellow">
            <a:extLst>
              <a:ext uri="{FF2B5EF4-FFF2-40B4-BE49-F238E27FC236}">
                <a16:creationId xmlns:a16="http://schemas.microsoft.com/office/drawing/2014/main" id="{42DCDF87-0E93-488F-A365-A869725F36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43" y="56942"/>
            <a:ext cx="1087192" cy="108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0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D7DC8ED-6337-449D-A27A-F9450E3348B5}"/>
              </a:ext>
            </a:extLst>
          </p:cNvPr>
          <p:cNvGrpSpPr/>
          <p:nvPr/>
        </p:nvGrpSpPr>
        <p:grpSpPr>
          <a:xfrm>
            <a:off x="6297807" y="1710816"/>
            <a:ext cx="5894193" cy="3484827"/>
            <a:chOff x="-262028" y="1539286"/>
            <a:chExt cx="6432698" cy="3796168"/>
          </a:xfrm>
        </p:grpSpPr>
        <p:grpSp>
          <p:nvGrpSpPr>
            <p:cNvPr id="13" name="Group 12">
              <a:extLst>
                <a:ext uri="{FF2B5EF4-FFF2-40B4-BE49-F238E27FC236}">
                  <a16:creationId xmlns:a16="http://schemas.microsoft.com/office/drawing/2014/main" id="{ECD2DCB9-F76C-4D40-BADC-1F52940AE023}"/>
                </a:ext>
              </a:extLst>
            </p:cNvPr>
            <p:cNvGrpSpPr/>
            <p:nvPr/>
          </p:nvGrpSpPr>
          <p:grpSpPr>
            <a:xfrm>
              <a:off x="-262028" y="1539286"/>
              <a:ext cx="6432698" cy="3796168"/>
              <a:chOff x="-223283" y="1594404"/>
              <a:chExt cx="6432698" cy="3796168"/>
            </a:xfrm>
          </p:grpSpPr>
          <p:pic>
            <p:nvPicPr>
              <p:cNvPr id="15" name="Picture 14">
                <a:extLst>
                  <a:ext uri="{FF2B5EF4-FFF2-40B4-BE49-F238E27FC236}">
                    <a16:creationId xmlns:a16="http://schemas.microsoft.com/office/drawing/2014/main" id="{7E146E95-A2BF-4F12-8563-FFA3BB80B0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3283" y="1594404"/>
                <a:ext cx="6432698" cy="3796168"/>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854BA507-F821-4609-B4EF-D32DBDD692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 y="2089092"/>
                <a:ext cx="4157330" cy="2610499"/>
              </a:xfrm>
              <a:prstGeom prst="rect">
                <a:avLst/>
              </a:prstGeom>
              <a:ln>
                <a:no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id="{F334B2E5-5B5E-4DC6-8CD2-AA2F2BCEFCB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5655" y="2058687"/>
              <a:ext cx="4157330" cy="2585786"/>
            </a:xfrm>
            <a:prstGeom prst="rect">
              <a:avLst/>
            </a:prstGeom>
            <a:ln>
              <a:noFill/>
            </a:ln>
            <a:effectLst>
              <a:outerShdw blurRad="292100" dist="139700" dir="2700000" algn="tl" rotWithShape="0">
                <a:srgbClr val="333333">
                  <a:alpha val="65000"/>
                </a:srgbClr>
              </a:outerShdw>
            </a:effectLst>
          </p:spPr>
        </p:pic>
      </p:grpSp>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9088" y="1710816"/>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Learning Center</a:t>
            </a:r>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1911319"/>
            <a:ext cx="5406044" cy="538212"/>
          </a:xfrm>
        </p:spPr>
        <p:txBody>
          <a:bodyPr/>
          <a:lstStyle/>
          <a:p>
            <a:r>
              <a:rPr lang="en-US" dirty="0">
                <a:solidFill>
                  <a:schemeClr val="tx2"/>
                </a:solidFill>
              </a:rPr>
              <a:t>The Learning Center offers a robust array of articles, tools, and </a:t>
            </a:r>
            <a:r>
              <a:rPr lang="en-US" b="1" dirty="0">
                <a:solidFill>
                  <a:schemeClr val="accent1"/>
                </a:solidFill>
              </a:rPr>
              <a:t>resources including</a:t>
            </a:r>
            <a:r>
              <a:rPr lang="en-US" dirty="0">
                <a:solidFill>
                  <a:schemeClr val="tx2"/>
                </a:solidFill>
              </a:rPr>
              <a:t>:</a:t>
            </a:r>
            <a:endParaRPr lang="en-US" b="1" dirty="0">
              <a:solidFill>
                <a:schemeClr val="tx2"/>
              </a:solidFill>
            </a:endParaRPr>
          </a:p>
          <a:p>
            <a:endParaRPr lang="en-US" dirty="0">
              <a:solidFill>
                <a:schemeClr val="tx2"/>
              </a:solidFill>
            </a:endParaRPr>
          </a:p>
        </p:txBody>
      </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680536"/>
            <a:ext cx="7507706" cy="264694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Savings</a:t>
            </a:r>
            <a:r>
              <a:rPr lang="en-US" sz="1800" dirty="0">
                <a:solidFill>
                  <a:schemeClr val="tx2"/>
                </a:solidFill>
                <a:latin typeface="Arial" panose="020B0604020202020204"/>
              </a:rPr>
              <a:t> </a:t>
            </a: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calculators, videos and popular forms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Guidance to help compare products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Employer walkthrough of open-enrollment communication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Tips for submitting claims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Help using and managing your account</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Tax implication information</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How to get reimbursed</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Arial" panose="020B0604020202020204"/>
                <a:ea typeface="+mn-ea"/>
                <a:cs typeface="+mn-cs"/>
              </a:rPr>
              <a:t>FAQs</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solidFill>
                <a:schemeClr val="tx2"/>
              </a:solidFill>
              <a:effectLst/>
              <a:uLnTx/>
              <a:uFillTx/>
              <a:latin typeface="Arial" panose="020B0604020202020204"/>
              <a:ea typeface="+mn-ea"/>
              <a:cs typeface="+mn-cs"/>
            </a:endParaRPr>
          </a:p>
        </p:txBody>
      </p:sp>
      <p:pic>
        <p:nvPicPr>
          <p:cNvPr id="34" name="Picture 33">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8588" y="137565"/>
            <a:ext cx="989847" cy="989847"/>
          </a:xfrm>
          <a:prstGeom prst="rect">
            <a:avLst/>
          </a:prstGeom>
        </p:spPr>
      </p:pic>
      <p:grpSp>
        <p:nvGrpSpPr>
          <p:cNvPr id="7" name="Group 6">
            <a:extLst>
              <a:ext uri="{FF2B5EF4-FFF2-40B4-BE49-F238E27FC236}">
                <a16:creationId xmlns:a16="http://schemas.microsoft.com/office/drawing/2014/main" id="{787D20F4-DE43-47A9-83EE-C0C6B2A0D246}"/>
              </a:ext>
            </a:extLst>
          </p:cNvPr>
          <p:cNvGrpSpPr/>
          <p:nvPr/>
        </p:nvGrpSpPr>
        <p:grpSpPr>
          <a:xfrm>
            <a:off x="8874360" y="3717944"/>
            <a:ext cx="3386308" cy="3386308"/>
            <a:chOff x="4754393" y="3844944"/>
            <a:chExt cx="3386308" cy="3386308"/>
          </a:xfrm>
        </p:grpSpPr>
        <p:pic>
          <p:nvPicPr>
            <p:cNvPr id="18" name="Picture 17" descr="Icon&#10;&#10;Description automatically generated with medium confidence">
              <a:extLst>
                <a:ext uri="{FF2B5EF4-FFF2-40B4-BE49-F238E27FC236}">
                  <a16:creationId xmlns:a16="http://schemas.microsoft.com/office/drawing/2014/main" id="{3E57B96E-C46B-4396-BF49-433EC3B9913B}"/>
                </a:ext>
              </a:extLst>
            </p:cNvPr>
            <p:cNvPicPr>
              <a:picLocks noChangeAspect="1"/>
            </p:cNvPicPr>
            <p:nvPr/>
          </p:nvPicPr>
          <p:blipFill>
            <a:blip r:embed="rId7"/>
            <a:stretch>
              <a:fillRect/>
            </a:stretch>
          </p:blipFill>
          <p:spPr>
            <a:xfrm>
              <a:off x="4754393" y="3844944"/>
              <a:ext cx="3386308" cy="3386308"/>
            </a:xfrm>
            <a:prstGeom prst="rect">
              <a:avLst/>
            </a:prstGeom>
          </p:spPr>
        </p:pic>
        <p:sp>
          <p:nvSpPr>
            <p:cNvPr id="19" name="Text Placeholder 2">
              <a:extLst>
                <a:ext uri="{FF2B5EF4-FFF2-40B4-BE49-F238E27FC236}">
                  <a16:creationId xmlns:a16="http://schemas.microsoft.com/office/drawing/2014/main" id="{FF113544-B1B5-400E-BB5C-C44A6985256E}"/>
                </a:ext>
              </a:extLst>
            </p:cNvPr>
            <p:cNvSpPr txBox="1">
              <a:spLocks/>
            </p:cNvSpPr>
            <p:nvPr/>
          </p:nvSpPr>
          <p:spPr>
            <a:xfrm>
              <a:off x="5460912" y="5065049"/>
              <a:ext cx="1549488" cy="1143803"/>
            </a:xfrm>
            <a:prstGeom prst="rect">
              <a:avLst/>
            </a:prstGeom>
          </p:spPr>
          <p:txBody>
            <a:bodyPr vert="horz" lIns="91440" tIns="45720" rIns="91440" bIns="45720" rtlCol="0">
              <a:noAutofit/>
            </a:bodyPr>
            <a:lstStyle>
              <a:lvl1pPr marL="457200" marR="0" indent="-457200" algn="l" defTabSz="914400" rtl="0" eaLnBrk="1" fontAlgn="auto" latinLnBrk="0" hangingPunct="1">
                <a:lnSpc>
                  <a:spcPts val="2640"/>
                </a:lnSpc>
                <a:spcBef>
                  <a:spcPts val="1000"/>
                </a:spcBef>
                <a:spcAft>
                  <a:spcPts val="600"/>
                </a:spcAft>
                <a:buClr>
                  <a:schemeClr val="accent1"/>
                </a:buClr>
                <a:buSzTx/>
                <a:buFont typeface="Arial" panose="020B0604020202020204" pitchFamily="34" charset="0"/>
                <a:buChar char="•"/>
                <a:tabLst/>
                <a:defRPr sz="2200" kern="1200">
                  <a:solidFill>
                    <a:schemeClr val="tx1"/>
                  </a:solidFill>
                  <a:latin typeface="+mn-lt"/>
                  <a:ea typeface="+mn-ea"/>
                  <a:cs typeface="+mn-cs"/>
                </a:defRPr>
              </a:lvl1pPr>
              <a:lvl2pPr marL="4572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6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500" dirty="0"/>
                <a:t>Designed to help you understand and </a:t>
              </a:r>
              <a:r>
                <a:rPr lang="en-US" sz="1500" b="1" dirty="0">
                  <a:solidFill>
                    <a:schemeClr val="accent1"/>
                  </a:solidFill>
                </a:rPr>
                <a:t>maximize</a:t>
              </a:r>
              <a:r>
                <a:rPr lang="en-US" sz="1500" dirty="0"/>
                <a:t> your health savings accounts</a:t>
              </a:r>
            </a:p>
            <a:p>
              <a:pPr marL="285750" indent="-285750" algn="ctr"/>
              <a:endParaRPr lang="en-US" sz="1500" dirty="0"/>
            </a:p>
          </p:txBody>
        </p:sp>
      </p:grpSp>
    </p:spTree>
    <p:extLst>
      <p:ext uri="{BB962C8B-B14F-4D97-AF65-F5344CB8AC3E}">
        <p14:creationId xmlns:p14="http://schemas.microsoft.com/office/powerpoint/2010/main" val="2786555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9020"/>
            <a:ext cx="10515600" cy="1325563"/>
          </a:xfrm>
        </p:spPr>
        <p:txBody>
          <a:bodyPr>
            <a:noAutofit/>
          </a:bodyPr>
          <a:lstStyle/>
          <a:p>
            <a:r>
              <a:rPr lang="en-US" sz="3200" dirty="0">
                <a:latin typeface="+mn-lt"/>
              </a:rPr>
              <a:t>Let’s get started</a:t>
            </a:r>
            <a:br>
              <a:rPr lang="en-US" sz="3200" dirty="0">
                <a:latin typeface="+mn-lt"/>
              </a:rPr>
            </a:br>
            <a:r>
              <a:rPr lang="en-US" sz="2000" dirty="0">
                <a:latin typeface="+mn-lt"/>
              </a:rPr>
              <a:t>Our expert service team is ready to help.</a:t>
            </a:r>
            <a:endParaRPr lang="en-US" dirty="0">
              <a:latin typeface="+mn-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78152" y="3270417"/>
            <a:ext cx="887522" cy="88752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5318" y="3270417"/>
            <a:ext cx="925032" cy="925032"/>
          </a:xfrm>
          <a:prstGeom prst="rect">
            <a:avLst/>
          </a:prstGeom>
        </p:spPr>
      </p:pic>
      <p:sp>
        <p:nvSpPr>
          <p:cNvPr id="7" name="Rectangle 6"/>
          <p:cNvSpPr/>
          <p:nvPr/>
        </p:nvSpPr>
        <p:spPr>
          <a:xfrm>
            <a:off x="6113403" y="4144795"/>
            <a:ext cx="3831265" cy="430887"/>
          </a:xfrm>
          <a:prstGeom prst="rect">
            <a:avLst/>
          </a:prstGeom>
        </p:spPr>
        <p:txBody>
          <a:bodyPr wrap="square">
            <a:spAutoFit/>
          </a:bodyPr>
          <a:lstStyle/>
          <a:p>
            <a:pPr algn="ctr"/>
            <a:r>
              <a:rPr lang="en-US" sz="2200" dirty="0">
                <a:solidFill>
                  <a:schemeClr val="bg1"/>
                </a:solidFill>
                <a:ea typeface="ＭＳ Ｐゴシック" pitchFamily="-105" charset="-128"/>
                <a:cs typeface="Arial Narrow" pitchFamily="34" charset="0"/>
              </a:rPr>
              <a:t>hellofurther.com</a:t>
            </a:r>
          </a:p>
        </p:txBody>
      </p:sp>
      <p:sp>
        <p:nvSpPr>
          <p:cNvPr id="9" name="Rectangle 8">
            <a:extLst>
              <a:ext uri="{FF2B5EF4-FFF2-40B4-BE49-F238E27FC236}">
                <a16:creationId xmlns:a16="http://schemas.microsoft.com/office/drawing/2014/main" id="{0F79778E-3F6B-4D65-9B65-C1DA2B1D1577}"/>
              </a:ext>
            </a:extLst>
          </p:cNvPr>
          <p:cNvSpPr/>
          <p:nvPr/>
        </p:nvSpPr>
        <p:spPr>
          <a:xfrm>
            <a:off x="2124103" y="4168884"/>
            <a:ext cx="3831265" cy="1015663"/>
          </a:xfrm>
          <a:prstGeom prst="rect">
            <a:avLst/>
          </a:prstGeom>
        </p:spPr>
        <p:txBody>
          <a:bodyPr wrap="square">
            <a:spAutoFit/>
          </a:bodyPr>
          <a:lstStyle/>
          <a:p>
            <a:pPr algn="ctr"/>
            <a:r>
              <a:rPr lang="mr-IN" sz="2200" dirty="0">
                <a:solidFill>
                  <a:schemeClr val="bg1"/>
                </a:solidFill>
              </a:rPr>
              <a:t>800-859-2144</a:t>
            </a:r>
            <a:endParaRPr lang="en-US" sz="2200" dirty="0">
              <a:solidFill>
                <a:schemeClr val="bg1"/>
              </a:solidFill>
            </a:endParaRPr>
          </a:p>
          <a:p>
            <a:pPr algn="ctr"/>
            <a:r>
              <a:rPr lang="en-US" sz="1600" dirty="0">
                <a:solidFill>
                  <a:schemeClr val="bg1"/>
                </a:solidFill>
              </a:rPr>
              <a:t>M-F 7 AM - 8 pm CST</a:t>
            </a:r>
          </a:p>
          <a:p>
            <a:pPr algn="ctr"/>
            <a:endParaRPr lang="en-US" sz="2200" dirty="0">
              <a:solidFill>
                <a:schemeClr val="bg1"/>
              </a:solidFill>
            </a:endParaRPr>
          </a:p>
        </p:txBody>
      </p:sp>
    </p:spTree>
    <p:extLst>
      <p:ext uri="{BB962C8B-B14F-4D97-AF65-F5344CB8AC3E}">
        <p14:creationId xmlns:p14="http://schemas.microsoft.com/office/powerpoint/2010/main" val="1931119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64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3F26E8-19DC-4EE2-854F-3C61F17BD7D0}"/>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2</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sp>
        <p:nvSpPr>
          <p:cNvPr id="5" name="Rectangle 4">
            <a:extLst>
              <a:ext uri="{FF2B5EF4-FFF2-40B4-BE49-F238E27FC236}">
                <a16:creationId xmlns:a16="http://schemas.microsoft.com/office/drawing/2014/main" id="{1557DBBA-ADB0-4CEB-A7C2-1C690AAF1F83}"/>
              </a:ext>
            </a:extLst>
          </p:cNvPr>
          <p:cNvSpPr/>
          <p:nvPr/>
        </p:nvSpPr>
        <p:spPr>
          <a:xfrm>
            <a:off x="7563677" y="3245005"/>
            <a:ext cx="4618531" cy="2834640"/>
          </a:xfrm>
          <a:prstGeom prst="rect">
            <a:avLst/>
          </a:prstGeom>
          <a:solidFill>
            <a:srgbClr val="FFCC0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3056CB-F493-4B48-99CD-A9B9073E34D7}"/>
              </a:ext>
            </a:extLst>
          </p:cNvPr>
          <p:cNvSpPr/>
          <p:nvPr/>
        </p:nvSpPr>
        <p:spPr>
          <a:xfrm>
            <a:off x="0" y="3245005"/>
            <a:ext cx="7563677" cy="28602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4578865-E838-4DF3-9FC9-C71195AE079D}"/>
              </a:ext>
            </a:extLst>
          </p:cNvPr>
          <p:cNvSpPr>
            <a:spLocks noGrp="1"/>
          </p:cNvSpPr>
          <p:nvPr>
            <p:ph type="title"/>
          </p:nvPr>
        </p:nvSpPr>
        <p:spPr>
          <a:xfrm>
            <a:off x="506896" y="3476011"/>
            <a:ext cx="10846904" cy="2488041"/>
          </a:xfrm>
        </p:spPr>
        <p:txBody>
          <a:bodyPr/>
          <a:lstStyle/>
          <a:p>
            <a:pPr algn="l">
              <a:lnSpc>
                <a:spcPts val="5500"/>
              </a:lnSpc>
            </a:pPr>
            <a:r>
              <a:rPr lang="en-US" sz="5400" b="0" dirty="0">
                <a:solidFill>
                  <a:schemeClr val="accent1"/>
                </a:solidFill>
              </a:rPr>
              <a:t>Dependent </a:t>
            </a:r>
            <a:br>
              <a:rPr lang="en-US" sz="5400" b="0" dirty="0">
                <a:solidFill>
                  <a:schemeClr val="accent1"/>
                </a:solidFill>
              </a:rPr>
            </a:br>
            <a:r>
              <a:rPr lang="en-US" sz="5400" b="0" dirty="0">
                <a:solidFill>
                  <a:schemeClr val="accent1"/>
                </a:solidFill>
              </a:rPr>
              <a:t>Care FSA</a:t>
            </a:r>
          </a:p>
        </p:txBody>
      </p:sp>
      <p:pic>
        <p:nvPicPr>
          <p:cNvPr id="12" name="Picture 11" descr="Text&#10;&#10;Description automatically generated with medium confidence">
            <a:extLst>
              <a:ext uri="{FF2B5EF4-FFF2-40B4-BE49-F238E27FC236}">
                <a16:creationId xmlns:a16="http://schemas.microsoft.com/office/drawing/2014/main" id="{12E79E87-330D-4848-B154-2E04596BFB2D}"/>
              </a:ext>
            </a:extLst>
          </p:cNvPr>
          <p:cNvPicPr>
            <a:picLocks noChangeAspect="1"/>
          </p:cNvPicPr>
          <p:nvPr/>
        </p:nvPicPr>
        <p:blipFill>
          <a:blip r:embed="rId2"/>
          <a:stretch>
            <a:fillRect/>
          </a:stretch>
        </p:blipFill>
        <p:spPr>
          <a:xfrm>
            <a:off x="118389" y="1639750"/>
            <a:ext cx="835767" cy="815215"/>
          </a:xfrm>
          <a:prstGeom prst="rect">
            <a:avLst/>
          </a:prstGeom>
        </p:spPr>
      </p:pic>
      <p:pic>
        <p:nvPicPr>
          <p:cNvPr id="4" name="Picture 3" descr="A picture containing microphone&#10;&#10;Description automatically generated">
            <a:extLst>
              <a:ext uri="{FF2B5EF4-FFF2-40B4-BE49-F238E27FC236}">
                <a16:creationId xmlns:a16="http://schemas.microsoft.com/office/drawing/2014/main" id="{8DA00642-AC0A-4118-8D0E-5BA4DD15748B}"/>
              </a:ext>
            </a:extLst>
          </p:cNvPr>
          <p:cNvPicPr>
            <a:picLocks noChangeAspect="1"/>
          </p:cNvPicPr>
          <p:nvPr/>
        </p:nvPicPr>
        <p:blipFill>
          <a:blip r:embed="rId3"/>
          <a:stretch>
            <a:fillRect/>
          </a:stretch>
        </p:blipFill>
        <p:spPr>
          <a:xfrm>
            <a:off x="-173182" y="-880947"/>
            <a:ext cx="3677478" cy="3677478"/>
          </a:xfrm>
          <a:prstGeom prst="rect">
            <a:avLst/>
          </a:prstGeom>
        </p:spPr>
      </p:pic>
      <p:pic>
        <p:nvPicPr>
          <p:cNvPr id="15" name="Picture 14" descr="Background pattern&#10;&#10;Description automatically generated">
            <a:extLst>
              <a:ext uri="{FF2B5EF4-FFF2-40B4-BE49-F238E27FC236}">
                <a16:creationId xmlns:a16="http://schemas.microsoft.com/office/drawing/2014/main" id="{292FCB76-615E-BB40-9C57-9E843472ED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9900" y="4902199"/>
            <a:ext cx="6642100" cy="1955800"/>
          </a:xfrm>
          <a:prstGeom prst="rect">
            <a:avLst/>
          </a:prstGeom>
        </p:spPr>
      </p:pic>
    </p:spTree>
    <p:extLst>
      <p:ext uri="{BB962C8B-B14F-4D97-AF65-F5344CB8AC3E}">
        <p14:creationId xmlns:p14="http://schemas.microsoft.com/office/powerpoint/2010/main" val="309324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624"/>
            <a:ext cx="12192000" cy="769194"/>
          </a:xfrm>
        </p:spPr>
        <p:txBody>
          <a:bodyPr>
            <a:normAutofit fontScale="90000"/>
          </a:bodyPr>
          <a:lstStyle/>
          <a:p>
            <a:pPr algn="ctr"/>
            <a:r>
              <a:rPr lang="en-US" b="1" dirty="0">
                <a:solidFill>
                  <a:srgbClr val="FFCC01"/>
                </a:solidFill>
              </a:rPr>
              <a:t>Your Dependent Care Flexible Spending </a:t>
            </a:r>
            <a:br>
              <a:rPr lang="en-US" b="1" dirty="0">
                <a:solidFill>
                  <a:srgbClr val="FFCC01"/>
                </a:solidFill>
              </a:rPr>
            </a:br>
            <a:r>
              <a:rPr lang="en-US" b="1" dirty="0">
                <a:solidFill>
                  <a:srgbClr val="FFCC01"/>
                </a:solidFill>
              </a:rPr>
              <a:t>Account (FSA)</a:t>
            </a:r>
          </a:p>
        </p:txBody>
      </p:sp>
      <p:pic>
        <p:nvPicPr>
          <p:cNvPr id="19" name="Picture 18" descr="Text&#10;&#10;Description automatically generated with medium confidence">
            <a:extLst>
              <a:ext uri="{FF2B5EF4-FFF2-40B4-BE49-F238E27FC236}">
                <a16:creationId xmlns:a16="http://schemas.microsoft.com/office/drawing/2014/main" id="{101F4589-14A1-4624-84E8-DEFA6F87C7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544462"/>
            <a:ext cx="12171144" cy="1659117"/>
          </a:xfrm>
          <a:prstGeom prst="rect">
            <a:avLst/>
          </a:prstGeom>
        </p:spPr>
      </p:pic>
      <p:sp>
        <p:nvSpPr>
          <p:cNvPr id="4" name="Text Placeholder 3"/>
          <p:cNvSpPr>
            <a:spLocks noGrp="1"/>
          </p:cNvSpPr>
          <p:nvPr>
            <p:ph type="body" sz="quarter" idx="10"/>
          </p:nvPr>
        </p:nvSpPr>
        <p:spPr>
          <a:xfrm>
            <a:off x="0" y="1611090"/>
            <a:ext cx="12192000" cy="476196"/>
          </a:xfrm>
        </p:spPr>
        <p:txBody>
          <a:bodyPr>
            <a:normAutofit/>
          </a:bodyPr>
          <a:lstStyle/>
          <a:p>
            <a:pPr algn="ctr"/>
            <a:r>
              <a:rPr lang="en-US" sz="1800" dirty="0">
                <a:latin typeface="+mj-lt"/>
              </a:rPr>
              <a:t>Making it easier to manage dependent care costs while you work</a:t>
            </a:r>
          </a:p>
        </p:txBody>
      </p:sp>
      <p:sp>
        <p:nvSpPr>
          <p:cNvPr id="20" name="TextBox 19">
            <a:extLst>
              <a:ext uri="{FF2B5EF4-FFF2-40B4-BE49-F238E27FC236}">
                <a16:creationId xmlns:a16="http://schemas.microsoft.com/office/drawing/2014/main" id="{4FB2C7F3-F053-4C1C-AF0D-17A67B5F5A9D}"/>
              </a:ext>
            </a:extLst>
          </p:cNvPr>
          <p:cNvSpPr txBox="1"/>
          <p:nvPr/>
        </p:nvSpPr>
        <p:spPr>
          <a:xfrm>
            <a:off x="7725754" y="6449810"/>
            <a:ext cx="4569009" cy="230832"/>
          </a:xfrm>
          <a:prstGeom prst="rect">
            <a:avLst/>
          </a:prstGeom>
          <a:noFill/>
        </p:spPr>
        <p:txBody>
          <a:bodyPr wrap="square" rtlCol="0">
            <a:spAutoFit/>
          </a:bodyPr>
          <a:lstStyle/>
          <a:p>
            <a:r>
              <a:rPr lang="en-US" sz="900" i="1" baseline="30000" dirty="0">
                <a:solidFill>
                  <a:schemeClr val="bg1"/>
                </a:solidFill>
                <a:latin typeface="Arial" panose="020B0604020202020204" pitchFamily="34" charset="0"/>
              </a:rPr>
              <a:t>1</a:t>
            </a:r>
            <a:r>
              <a:rPr lang="en-US" sz="900" i="1" dirty="0">
                <a:solidFill>
                  <a:schemeClr val="bg1"/>
                </a:solidFill>
                <a:latin typeface="Arial" panose="020B0604020202020204" pitchFamily="34" charset="0"/>
              </a:rPr>
              <a:t> </a:t>
            </a:r>
            <a:r>
              <a:rPr lang="en-US" sz="900" baseline="30000" dirty="0">
                <a:solidFill>
                  <a:schemeClr val="bg1"/>
                </a:solidFill>
              </a:rPr>
              <a:t>1 </a:t>
            </a:r>
            <a:r>
              <a:rPr lang="en-US" sz="900" dirty="0">
                <a:solidFill>
                  <a:schemeClr val="bg1"/>
                </a:solidFill>
              </a:rPr>
              <a:t>Depends on your tax filing status.  Please consult your tax advisor with questions</a:t>
            </a:r>
            <a:r>
              <a:rPr lang="en-US" sz="900" i="1" dirty="0">
                <a:solidFill>
                  <a:schemeClr val="bg1"/>
                </a:solidFill>
                <a:latin typeface="Arial" panose="020B0604020202020204" pitchFamily="34" charset="0"/>
              </a:rPr>
              <a:t>.</a:t>
            </a:r>
            <a:endParaRPr lang="en-US" sz="900" i="1" dirty="0">
              <a:latin typeface="Arial" panose="020B0604020202020204" pitchFamily="34" charset="0"/>
            </a:endParaRPr>
          </a:p>
        </p:txBody>
      </p:sp>
      <p:pic>
        <p:nvPicPr>
          <p:cNvPr id="1026" name="Picture 2" descr="Further Icons_15_yellow">
            <a:extLst>
              <a:ext uri="{FF2B5EF4-FFF2-40B4-BE49-F238E27FC236}">
                <a16:creationId xmlns:a16="http://schemas.microsoft.com/office/drawing/2014/main" id="{952533C9-D055-4CDB-A326-705FC40CAC7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40205" y="2502280"/>
            <a:ext cx="1624076" cy="16271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close up of a logo&#10;&#10;Description automatically generated">
            <a:extLst>
              <a:ext uri="{FF2B5EF4-FFF2-40B4-BE49-F238E27FC236}">
                <a16:creationId xmlns:a16="http://schemas.microsoft.com/office/drawing/2014/main" id="{AF9B5221-E2EB-449F-ABCE-7BC86EA3E1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2222" y="2421535"/>
            <a:ext cx="1594107" cy="1594107"/>
          </a:xfrm>
          <a:prstGeom prst="rect">
            <a:avLst/>
          </a:prstGeom>
        </p:spPr>
      </p:pic>
      <p:pic>
        <p:nvPicPr>
          <p:cNvPr id="26" name="Picture 25" descr="A picture containing light&#10;&#10;Description automatically generated">
            <a:extLst>
              <a:ext uri="{FF2B5EF4-FFF2-40B4-BE49-F238E27FC236}">
                <a16:creationId xmlns:a16="http://schemas.microsoft.com/office/drawing/2014/main" id="{69A9061A-7C70-4A88-B9D9-825E3CCBD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5764" y="2397436"/>
            <a:ext cx="1591059" cy="1594107"/>
          </a:xfrm>
          <a:prstGeom prst="rect">
            <a:avLst/>
          </a:prstGeom>
        </p:spPr>
      </p:pic>
      <p:sp>
        <p:nvSpPr>
          <p:cNvPr id="13" name="Text Placeholder 2">
            <a:extLst>
              <a:ext uri="{FF2B5EF4-FFF2-40B4-BE49-F238E27FC236}">
                <a16:creationId xmlns:a16="http://schemas.microsoft.com/office/drawing/2014/main" id="{0221322E-F025-AF4C-8FC5-998CEA45B98C}"/>
              </a:ext>
            </a:extLst>
          </p:cNvPr>
          <p:cNvSpPr txBox="1">
            <a:spLocks/>
          </p:cNvSpPr>
          <p:nvPr/>
        </p:nvSpPr>
        <p:spPr>
          <a:xfrm>
            <a:off x="1445410" y="3956656"/>
            <a:ext cx="2626970" cy="1451708"/>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An expense </a:t>
            </a:r>
            <a:r>
              <a:rPr lang="en-US" sz="1600" b="1" dirty="0">
                <a:solidFill>
                  <a:srgbClr val="FFCC01"/>
                </a:solidFill>
              </a:rPr>
              <a:t>reimbursement </a:t>
            </a:r>
            <a:r>
              <a:rPr lang="en-US" sz="1400" dirty="0"/>
              <a:t>account </a:t>
            </a:r>
            <a:br>
              <a:rPr lang="en-US" sz="1400" dirty="0"/>
            </a:br>
            <a:r>
              <a:rPr lang="en-US" sz="1400" dirty="0"/>
              <a:t>for paying qualified dependent care costs, </a:t>
            </a:r>
            <a:r>
              <a:rPr lang="en-US" sz="1600" b="1" dirty="0">
                <a:solidFill>
                  <a:srgbClr val="FFCC01"/>
                </a:solidFill>
              </a:rPr>
              <a:t>tax-free</a:t>
            </a:r>
          </a:p>
          <a:p>
            <a:endParaRPr lang="en-US" dirty="0"/>
          </a:p>
        </p:txBody>
      </p:sp>
      <p:cxnSp>
        <p:nvCxnSpPr>
          <p:cNvPr id="14" name="Straight Connector 13">
            <a:extLst>
              <a:ext uri="{FF2B5EF4-FFF2-40B4-BE49-F238E27FC236}">
                <a16:creationId xmlns:a16="http://schemas.microsoft.com/office/drawing/2014/main" id="{3532C601-CD31-AB4F-B109-8DB887ACBC4A}"/>
              </a:ext>
            </a:extLst>
          </p:cNvPr>
          <p:cNvCxnSpPr>
            <a:cxnSpLocks/>
          </p:cNvCxnSpPr>
          <p:nvPr/>
        </p:nvCxnSpPr>
        <p:spPr>
          <a:xfrm>
            <a:off x="1930800" y="3908529"/>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1EAC0318-F319-534F-99EC-F953F7341676}"/>
              </a:ext>
            </a:extLst>
          </p:cNvPr>
          <p:cNvCxnSpPr>
            <a:cxnSpLocks/>
          </p:cNvCxnSpPr>
          <p:nvPr/>
        </p:nvCxnSpPr>
        <p:spPr>
          <a:xfrm>
            <a:off x="4978783" y="3908529"/>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02F69D78-9795-EF45-B444-B6C77EDD01C8}"/>
              </a:ext>
            </a:extLst>
          </p:cNvPr>
          <p:cNvCxnSpPr>
            <a:cxnSpLocks/>
          </p:cNvCxnSpPr>
          <p:nvPr/>
        </p:nvCxnSpPr>
        <p:spPr>
          <a:xfrm>
            <a:off x="8060312" y="3925554"/>
            <a:ext cx="1820986" cy="0"/>
          </a:xfrm>
          <a:prstGeom prst="line">
            <a:avLst/>
          </a:prstGeom>
          <a:ln w="12700">
            <a:solidFill>
              <a:srgbClr val="C6C6C6"/>
            </a:solidFill>
          </a:ln>
        </p:spPr>
        <p:style>
          <a:lnRef idx="1">
            <a:schemeClr val="accent2"/>
          </a:lnRef>
          <a:fillRef idx="0">
            <a:schemeClr val="accent2"/>
          </a:fillRef>
          <a:effectRef idx="0">
            <a:schemeClr val="accent2"/>
          </a:effectRef>
          <a:fontRef idx="minor">
            <a:schemeClr val="tx1"/>
          </a:fontRef>
        </p:style>
      </p:cxnSp>
      <p:sp>
        <p:nvSpPr>
          <p:cNvPr id="17" name="Text Placeholder 2">
            <a:extLst>
              <a:ext uri="{FF2B5EF4-FFF2-40B4-BE49-F238E27FC236}">
                <a16:creationId xmlns:a16="http://schemas.microsoft.com/office/drawing/2014/main" id="{62F79C37-C844-374E-9E8D-BF7CE6D6ADEC}"/>
              </a:ext>
            </a:extLst>
          </p:cNvPr>
          <p:cNvSpPr txBox="1">
            <a:spLocks/>
          </p:cNvSpPr>
          <p:nvPr/>
        </p:nvSpPr>
        <p:spPr>
          <a:xfrm>
            <a:off x="8158767" y="3969144"/>
            <a:ext cx="1624076" cy="705524"/>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600" b="1" dirty="0">
                <a:solidFill>
                  <a:srgbClr val="FFCD06"/>
                </a:solidFill>
              </a:rPr>
              <a:t>Save money </a:t>
            </a:r>
            <a:r>
              <a:rPr lang="en-US" sz="1600" dirty="0"/>
              <a:t>on these costs</a:t>
            </a:r>
            <a:r>
              <a:rPr lang="en-US" sz="1600" dirty="0">
                <a:latin typeface="Arial" panose="020B0604020202020204" pitchFamily="34" charset="0"/>
                <a:cs typeface="Arial" panose="020B0604020202020204" pitchFamily="34" charset="0"/>
              </a:rPr>
              <a:t>¹</a:t>
            </a:r>
            <a:endParaRPr lang="en-US" sz="1600" dirty="0"/>
          </a:p>
          <a:p>
            <a:endParaRPr lang="en-US" sz="2800" dirty="0"/>
          </a:p>
        </p:txBody>
      </p:sp>
      <p:sp>
        <p:nvSpPr>
          <p:cNvPr id="18" name="Text Placeholder 2">
            <a:extLst>
              <a:ext uri="{FF2B5EF4-FFF2-40B4-BE49-F238E27FC236}">
                <a16:creationId xmlns:a16="http://schemas.microsoft.com/office/drawing/2014/main" id="{8600A043-5F6A-AF4C-8D52-122A45491326}"/>
              </a:ext>
            </a:extLst>
          </p:cNvPr>
          <p:cNvSpPr txBox="1">
            <a:spLocks/>
          </p:cNvSpPr>
          <p:nvPr/>
        </p:nvSpPr>
        <p:spPr>
          <a:xfrm>
            <a:off x="4644223" y="4015642"/>
            <a:ext cx="2490103" cy="1040990"/>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600"/>
              </a:spcBef>
              <a:spcAft>
                <a:spcPts val="600"/>
              </a:spcAft>
              <a:buClr>
                <a:schemeClr val="accent1"/>
              </a:buClr>
            </a:pPr>
            <a:r>
              <a:rPr lang="en-US" sz="1400" dirty="0"/>
              <a:t>Your contributions are </a:t>
            </a:r>
            <a:r>
              <a:rPr lang="en-US" sz="1600" b="1" dirty="0">
                <a:solidFill>
                  <a:srgbClr val="FFCC01"/>
                </a:solidFill>
              </a:rPr>
              <a:t>pretax and deducted </a:t>
            </a:r>
            <a:r>
              <a:rPr lang="en-US" sz="1400" dirty="0"/>
              <a:t>from your paycheck to fund the account</a:t>
            </a:r>
          </a:p>
          <a:p>
            <a:pPr algn="ctr">
              <a:lnSpc>
                <a:spcPct val="100000"/>
              </a:lnSpc>
              <a:spcBef>
                <a:spcPts val="600"/>
              </a:spcBef>
              <a:spcAft>
                <a:spcPts val="600"/>
              </a:spcAft>
              <a:buClr>
                <a:schemeClr val="accent1"/>
              </a:buClr>
            </a:pPr>
            <a:r>
              <a:rPr lang="en-US" sz="1600" b="1" dirty="0">
                <a:solidFill>
                  <a:srgbClr val="FFCC01"/>
                </a:solidFill>
              </a:rPr>
              <a:t>   </a:t>
            </a:r>
            <a:endParaRPr lang="en-US" dirty="0"/>
          </a:p>
        </p:txBody>
      </p:sp>
    </p:spTree>
    <p:extLst>
      <p:ext uri="{BB962C8B-B14F-4D97-AF65-F5344CB8AC3E}">
        <p14:creationId xmlns:p14="http://schemas.microsoft.com/office/powerpoint/2010/main" val="59177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descr="A picture containing tree, outdoor, sport&#10;&#10;Description automatically generated">
            <a:extLst>
              <a:ext uri="{FF2B5EF4-FFF2-40B4-BE49-F238E27FC236}">
                <a16:creationId xmlns:a16="http://schemas.microsoft.com/office/drawing/2014/main" id="{1FD33675-B63B-4866-B3E9-53ECA17409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2429" y="0"/>
            <a:ext cx="5690799" cy="6858000"/>
          </a:xfrm>
          <a:prstGeom prst="rect">
            <a:avLst/>
          </a:prstGeom>
        </p:spPr>
      </p:pic>
      <p:sp>
        <p:nvSpPr>
          <p:cNvPr id="9" name="Rectangle 8">
            <a:extLst>
              <a:ext uri="{FF2B5EF4-FFF2-40B4-BE49-F238E27FC236}">
                <a16:creationId xmlns:a16="http://schemas.microsoft.com/office/drawing/2014/main" id="{CADC0CB5-4C7F-5447-87A8-E912C7A5D190}"/>
              </a:ext>
            </a:extLst>
          </p:cNvPr>
          <p:cNvSpPr/>
          <p:nvPr/>
        </p:nvSpPr>
        <p:spPr>
          <a:xfrm>
            <a:off x="5368371" y="0"/>
            <a:ext cx="6823630" cy="6858000"/>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57BEF160-CF01-1645-B4B6-22710DEF6EDC}"/>
              </a:ext>
            </a:extLst>
          </p:cNvPr>
          <p:cNvCxnSpPr>
            <a:cxnSpLocks/>
          </p:cNvCxnSpPr>
          <p:nvPr/>
        </p:nvCxnSpPr>
        <p:spPr>
          <a:xfrm>
            <a:off x="5368370" y="2054117"/>
            <a:ext cx="6823630" cy="1"/>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B1B786-70D7-BE4D-BD72-F97CFA7756A1}"/>
              </a:ext>
            </a:extLst>
          </p:cNvPr>
          <p:cNvCxnSpPr>
            <a:cxnSpLocks/>
          </p:cNvCxnSpPr>
          <p:nvPr/>
        </p:nvCxnSpPr>
        <p:spPr>
          <a:xfrm>
            <a:off x="5348159" y="4630733"/>
            <a:ext cx="6823630" cy="1"/>
          </a:xfrm>
          <a:prstGeom prst="line">
            <a:avLst/>
          </a:prstGeom>
          <a:ln w="44450" cap="rnd" cmpd="sng">
            <a:solidFill>
              <a:srgbClr val="B2B1B1"/>
            </a:solidFill>
            <a:prstDash val="sysDot"/>
            <a:round/>
            <a:headEnd type="none"/>
          </a:ln>
        </p:spPr>
        <p:style>
          <a:lnRef idx="1">
            <a:schemeClr val="accent1"/>
          </a:lnRef>
          <a:fillRef idx="0">
            <a:schemeClr val="accent1"/>
          </a:fillRef>
          <a:effectRef idx="0">
            <a:schemeClr val="accent1"/>
          </a:effectRef>
          <a:fontRef idx="minor">
            <a:schemeClr val="tx1"/>
          </a:fontRef>
        </p:style>
      </p:cxnSp>
      <p:sp>
        <p:nvSpPr>
          <p:cNvPr id="12" name="Title 2">
            <a:extLst>
              <a:ext uri="{FF2B5EF4-FFF2-40B4-BE49-F238E27FC236}">
                <a16:creationId xmlns:a16="http://schemas.microsoft.com/office/drawing/2014/main" id="{D86EB170-CBB3-3F45-8FD3-D91B7CC809FD}"/>
              </a:ext>
            </a:extLst>
          </p:cNvPr>
          <p:cNvSpPr txBox="1">
            <a:spLocks/>
          </p:cNvSpPr>
          <p:nvPr/>
        </p:nvSpPr>
        <p:spPr>
          <a:xfrm>
            <a:off x="5690800" y="285913"/>
            <a:ext cx="6178772" cy="769194"/>
          </a:xfrm>
          <a:prstGeom prst="rect">
            <a:avLst/>
          </a:prstGeom>
        </p:spPr>
        <p:txBody>
          <a:bodyPr vert="horz" lIns="91440" tIns="45720" rIns="91440" bIns="45720" rtlCol="0" anchor="ctr">
            <a:noAutofit/>
          </a:bodyPr>
          <a:lstStyle>
            <a:lvl1pPr algn="l" defTabSz="914400" rtl="0" eaLnBrk="1" latinLnBrk="0" hangingPunct="1">
              <a:lnSpc>
                <a:spcPts val="4020"/>
              </a:lnSpc>
              <a:spcBef>
                <a:spcPct val="0"/>
              </a:spcBef>
              <a:buNone/>
              <a:defRPr sz="3600" b="1" kern="1200">
                <a:solidFill>
                  <a:schemeClr val="tx1"/>
                </a:solidFill>
                <a:latin typeface="+mj-lt"/>
                <a:ea typeface="+mj-ea"/>
                <a:cs typeface="+mj-cs"/>
              </a:defRPr>
            </a:lvl1pPr>
          </a:lstStyle>
          <a:p>
            <a:pPr algn="ctr"/>
            <a:r>
              <a:rPr lang="en-US" sz="3200" dirty="0">
                <a:solidFill>
                  <a:srgbClr val="FFCC01"/>
                </a:solidFill>
              </a:rPr>
              <a:t>How your Dependent Care </a:t>
            </a:r>
          </a:p>
          <a:p>
            <a:pPr algn="ctr"/>
            <a:r>
              <a:rPr lang="en-US" sz="3200" dirty="0">
                <a:solidFill>
                  <a:srgbClr val="FFCC01"/>
                </a:solidFill>
              </a:rPr>
              <a:t>FSA Works</a:t>
            </a:r>
          </a:p>
        </p:txBody>
      </p:sp>
      <p:sp>
        <p:nvSpPr>
          <p:cNvPr id="2" name="Rectangle 1">
            <a:extLst>
              <a:ext uri="{FF2B5EF4-FFF2-40B4-BE49-F238E27FC236}">
                <a16:creationId xmlns:a16="http://schemas.microsoft.com/office/drawing/2014/main" id="{C5A3FE4A-76E4-4B1D-A548-E2F57F2822CA}"/>
              </a:ext>
            </a:extLst>
          </p:cNvPr>
          <p:cNvSpPr/>
          <p:nvPr/>
        </p:nvSpPr>
        <p:spPr>
          <a:xfrm>
            <a:off x="5704298" y="6330257"/>
            <a:ext cx="6728749" cy="215444"/>
          </a:xfrm>
          <a:prstGeom prst="rect">
            <a:avLst/>
          </a:prstGeom>
        </p:spPr>
        <p:txBody>
          <a:bodyPr wrap="square">
            <a:spAutoFit/>
          </a:bodyPr>
          <a:lstStyle/>
          <a:p>
            <a:pPr>
              <a:spcBef>
                <a:spcPts val="600"/>
              </a:spcBef>
            </a:pPr>
            <a:r>
              <a:rPr lang="en-US" sz="800" dirty="0">
                <a:solidFill>
                  <a:schemeClr val="bg1"/>
                </a:solidFill>
                <a:latin typeface="+mj-lt"/>
              </a:rPr>
              <a:t>*</a:t>
            </a:r>
            <a:r>
              <a:rPr lang="en-US" sz="800" baseline="30000" dirty="0">
                <a:solidFill>
                  <a:schemeClr val="bg1"/>
                </a:solidFill>
                <a:latin typeface="+mj-lt"/>
              </a:rPr>
              <a:t> </a:t>
            </a:r>
            <a:r>
              <a:rPr lang="en-US" sz="800" dirty="0">
                <a:solidFill>
                  <a:schemeClr val="bg1"/>
                </a:solidFill>
                <a:latin typeface="+mj-lt"/>
              </a:rPr>
              <a:t>Depending on how your employer sets up the account, money may be forfeited at end of the plan year or grace period </a:t>
            </a:r>
          </a:p>
        </p:txBody>
      </p:sp>
      <p:pic>
        <p:nvPicPr>
          <p:cNvPr id="20" name="Picture 19" descr="Logo, icon&#10;&#10;Description automatically generated">
            <a:extLst>
              <a:ext uri="{FF2B5EF4-FFF2-40B4-BE49-F238E27FC236}">
                <a16:creationId xmlns:a16="http://schemas.microsoft.com/office/drawing/2014/main" id="{35B030E0-C877-424D-AE4D-346B7DE208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67690" y="1612937"/>
            <a:ext cx="839566" cy="882361"/>
          </a:xfrm>
          <a:prstGeom prst="rect">
            <a:avLst/>
          </a:prstGeom>
        </p:spPr>
      </p:pic>
      <p:pic>
        <p:nvPicPr>
          <p:cNvPr id="21" name="Picture 20" descr="Logo&#10;&#10;Description automatically generated">
            <a:extLst>
              <a:ext uri="{FF2B5EF4-FFF2-40B4-BE49-F238E27FC236}">
                <a16:creationId xmlns:a16="http://schemas.microsoft.com/office/drawing/2014/main" id="{00A34AD4-6360-664C-9039-3CADD96ECF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84925" y="1622907"/>
            <a:ext cx="873483" cy="862421"/>
          </a:xfrm>
          <a:prstGeom prst="rect">
            <a:avLst/>
          </a:prstGeom>
        </p:spPr>
      </p:pic>
      <p:pic>
        <p:nvPicPr>
          <p:cNvPr id="22" name="Picture 21" descr="Logo&#10;&#10;Description automatically generated">
            <a:extLst>
              <a:ext uri="{FF2B5EF4-FFF2-40B4-BE49-F238E27FC236}">
                <a16:creationId xmlns:a16="http://schemas.microsoft.com/office/drawing/2014/main" id="{961EE33F-69EE-1849-9D83-A081C937C8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67881" y="4108235"/>
            <a:ext cx="852224" cy="862422"/>
          </a:xfrm>
          <a:prstGeom prst="rect">
            <a:avLst/>
          </a:prstGeom>
        </p:spPr>
      </p:pic>
      <p:sp>
        <p:nvSpPr>
          <p:cNvPr id="25" name="Text Placeholder 3">
            <a:extLst>
              <a:ext uri="{FF2B5EF4-FFF2-40B4-BE49-F238E27FC236}">
                <a16:creationId xmlns:a16="http://schemas.microsoft.com/office/drawing/2014/main" id="{DEAE4811-F9D8-D64F-B5E9-F1B10E67DD98}"/>
              </a:ext>
            </a:extLst>
          </p:cNvPr>
          <p:cNvSpPr txBox="1">
            <a:spLocks/>
          </p:cNvSpPr>
          <p:nvPr/>
        </p:nvSpPr>
        <p:spPr>
          <a:xfrm>
            <a:off x="6410098" y="2507775"/>
            <a:ext cx="1901617"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solidFill>
                  <a:schemeClr val="bg1"/>
                </a:solidFill>
              </a:rPr>
              <a:t>Estimate          </a:t>
            </a:r>
            <a:r>
              <a:rPr lang="en-US" sz="1300" dirty="0">
                <a:solidFill>
                  <a:schemeClr val="bg1"/>
                </a:solidFill>
              </a:rPr>
              <a:t>Next year’s eligible dependent care costs (estimate only what you think you will use</a:t>
            </a:r>
            <a:r>
              <a:rPr lang="en-US" sz="1300" dirty="0">
                <a:solidFill>
                  <a:schemeClr val="bg1"/>
                </a:solidFill>
                <a:latin typeface="Arial" panose="020B0604020202020204" pitchFamily="34" charset="0"/>
                <a:cs typeface="Arial" panose="020B0604020202020204" pitchFamily="34" charset="0"/>
              </a:rPr>
              <a:t>*</a:t>
            </a:r>
            <a:r>
              <a:rPr lang="en-US" sz="1300" dirty="0">
                <a:solidFill>
                  <a:schemeClr val="bg1"/>
                </a:solidFill>
              </a:rPr>
              <a:t>)</a:t>
            </a:r>
          </a:p>
        </p:txBody>
      </p:sp>
      <p:sp>
        <p:nvSpPr>
          <p:cNvPr id="33" name="Text Placeholder 3">
            <a:extLst>
              <a:ext uri="{FF2B5EF4-FFF2-40B4-BE49-F238E27FC236}">
                <a16:creationId xmlns:a16="http://schemas.microsoft.com/office/drawing/2014/main" id="{AB7F8F7F-CAFF-D041-8419-813AC8FF99CC}"/>
              </a:ext>
            </a:extLst>
          </p:cNvPr>
          <p:cNvSpPr txBox="1">
            <a:spLocks/>
          </p:cNvSpPr>
          <p:nvPr/>
        </p:nvSpPr>
        <p:spPr>
          <a:xfrm>
            <a:off x="8884636" y="2507775"/>
            <a:ext cx="2267539"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solidFill>
                  <a:schemeClr val="bg1"/>
                </a:solidFill>
              </a:rPr>
              <a:t>Equal Portions          </a:t>
            </a:r>
            <a:r>
              <a:rPr lang="en-US" sz="1300" dirty="0">
                <a:solidFill>
                  <a:schemeClr val="bg1"/>
                </a:solidFill>
              </a:rPr>
              <a:t>are deposited from your paycheck pre-tax into your account – your money is available when deposited</a:t>
            </a:r>
          </a:p>
        </p:txBody>
      </p:sp>
      <p:pic>
        <p:nvPicPr>
          <p:cNvPr id="23" name="Picture 22" descr="Logo, icon&#10;&#10;Description automatically generated">
            <a:extLst>
              <a:ext uri="{FF2B5EF4-FFF2-40B4-BE49-F238E27FC236}">
                <a16:creationId xmlns:a16="http://schemas.microsoft.com/office/drawing/2014/main" id="{0B91F1EA-59BE-F242-B9B8-259568FBB85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600095" y="4088450"/>
            <a:ext cx="853070" cy="855729"/>
          </a:xfrm>
          <a:prstGeom prst="rect">
            <a:avLst/>
          </a:prstGeom>
        </p:spPr>
      </p:pic>
      <p:sp>
        <p:nvSpPr>
          <p:cNvPr id="35" name="Text Placeholder 3">
            <a:extLst>
              <a:ext uri="{FF2B5EF4-FFF2-40B4-BE49-F238E27FC236}">
                <a16:creationId xmlns:a16="http://schemas.microsoft.com/office/drawing/2014/main" id="{6EDEDAFE-06D8-2943-9BCE-7C762AE76D80}"/>
              </a:ext>
            </a:extLst>
          </p:cNvPr>
          <p:cNvSpPr txBox="1">
            <a:spLocks/>
          </p:cNvSpPr>
          <p:nvPr/>
        </p:nvSpPr>
        <p:spPr>
          <a:xfrm>
            <a:off x="6283687" y="4987765"/>
            <a:ext cx="2359570"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solidFill>
                  <a:schemeClr val="bg1"/>
                </a:solidFill>
              </a:rPr>
              <a:t>A Spouse</a:t>
            </a:r>
          </a:p>
          <a:p>
            <a:pPr algn="ctr" fontAlgn="base">
              <a:lnSpc>
                <a:spcPct val="100000"/>
              </a:lnSpc>
              <a:spcBef>
                <a:spcPts val="600"/>
              </a:spcBef>
              <a:buClr>
                <a:schemeClr val="accent1"/>
              </a:buClr>
            </a:pPr>
            <a:r>
              <a:rPr lang="en-US" sz="1300" dirty="0">
                <a:solidFill>
                  <a:schemeClr val="bg1"/>
                </a:solidFill>
              </a:rPr>
              <a:t>in another plan may also open a Dependent Care FSA</a:t>
            </a:r>
          </a:p>
        </p:txBody>
      </p:sp>
      <p:sp>
        <p:nvSpPr>
          <p:cNvPr id="36" name="Text Placeholder 3">
            <a:extLst>
              <a:ext uri="{FF2B5EF4-FFF2-40B4-BE49-F238E27FC236}">
                <a16:creationId xmlns:a16="http://schemas.microsoft.com/office/drawing/2014/main" id="{2044AB4E-B7B6-8B41-BAEC-16414F40DBA7}"/>
              </a:ext>
            </a:extLst>
          </p:cNvPr>
          <p:cNvSpPr txBox="1">
            <a:spLocks/>
          </p:cNvSpPr>
          <p:nvPr/>
        </p:nvSpPr>
        <p:spPr>
          <a:xfrm>
            <a:off x="8979947" y="5012862"/>
            <a:ext cx="2070862" cy="665666"/>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base">
              <a:lnSpc>
                <a:spcPct val="100000"/>
              </a:lnSpc>
              <a:spcBef>
                <a:spcPts val="600"/>
              </a:spcBef>
              <a:buClr>
                <a:schemeClr val="accent1"/>
              </a:buClr>
            </a:pPr>
            <a:r>
              <a:rPr lang="en-US" sz="1800" b="1" dirty="0">
                <a:solidFill>
                  <a:schemeClr val="bg1"/>
                </a:solidFill>
              </a:rPr>
              <a:t>Submit Claims</a:t>
            </a:r>
          </a:p>
          <a:p>
            <a:pPr algn="ctr" fontAlgn="base">
              <a:lnSpc>
                <a:spcPct val="100000"/>
              </a:lnSpc>
              <a:spcBef>
                <a:spcPts val="0"/>
              </a:spcBef>
              <a:buClr>
                <a:schemeClr val="accent1"/>
              </a:buClr>
            </a:pPr>
            <a:r>
              <a:rPr lang="en-US" sz="1300" dirty="0">
                <a:solidFill>
                  <a:schemeClr val="bg1"/>
                </a:solidFill>
              </a:rPr>
              <a:t>for reimbursement – online or by faxing</a:t>
            </a:r>
          </a:p>
        </p:txBody>
      </p:sp>
      <p:sp>
        <p:nvSpPr>
          <p:cNvPr id="18" name="Rectangle 17">
            <a:extLst>
              <a:ext uri="{FF2B5EF4-FFF2-40B4-BE49-F238E27FC236}">
                <a16:creationId xmlns:a16="http://schemas.microsoft.com/office/drawing/2014/main" id="{162C9323-2DB9-48F7-ABEC-51A114E22EF2}"/>
              </a:ext>
            </a:extLst>
          </p:cNvPr>
          <p:cNvSpPr/>
          <p:nvPr/>
        </p:nvSpPr>
        <p:spPr>
          <a:xfrm>
            <a:off x="287851" y="6381981"/>
            <a:ext cx="2215671" cy="276999"/>
          </a:xfrm>
          <a:prstGeom prst="rect">
            <a:avLst/>
          </a:prstGeom>
        </p:spPr>
        <p:txBody>
          <a:bodyPr wrap="none">
            <a:spAutoFit/>
          </a:bodyPr>
          <a:lstStyle/>
          <a:p>
            <a:fld id="{791BCB0B-486F-1F48-BDCB-95D6E75EE962}" type="slidenum">
              <a:rPr lang="en-US" sz="1200" smtClean="0">
                <a:solidFill>
                  <a:schemeClr val="accent2">
                    <a:lumMod val="40000"/>
                    <a:lumOff val="60000"/>
                  </a:schemeClr>
                </a:solidFill>
              </a:rPr>
              <a:t>4</a:t>
            </a:fld>
            <a:r>
              <a:rPr lang="en-US" sz="1200" dirty="0">
                <a:solidFill>
                  <a:schemeClr val="accent1"/>
                </a:solidFill>
              </a:rPr>
              <a:t> | </a:t>
            </a:r>
            <a:r>
              <a:rPr lang="en-US" sz="1200" dirty="0">
                <a:solidFill>
                  <a:schemeClr val="accent2">
                    <a:lumMod val="40000"/>
                    <a:lumOff val="60000"/>
                  </a:schemeClr>
                </a:solidFill>
              </a:rPr>
              <a:t>Proprietary + Confidential</a:t>
            </a:r>
          </a:p>
        </p:txBody>
      </p:sp>
      <p:sp>
        <p:nvSpPr>
          <p:cNvPr id="26" name="TextBox 25">
            <a:extLst>
              <a:ext uri="{FF2B5EF4-FFF2-40B4-BE49-F238E27FC236}">
                <a16:creationId xmlns:a16="http://schemas.microsoft.com/office/drawing/2014/main" id="{2D2504B4-A956-4162-BD7A-E071B86592F9}"/>
              </a:ext>
            </a:extLst>
          </p:cNvPr>
          <p:cNvSpPr txBox="1"/>
          <p:nvPr/>
        </p:nvSpPr>
        <p:spPr>
          <a:xfrm>
            <a:off x="5368371" y="5952425"/>
            <a:ext cx="6803418" cy="307777"/>
          </a:xfrm>
          <a:prstGeom prst="rect">
            <a:avLst/>
          </a:prstGeom>
          <a:noFill/>
        </p:spPr>
        <p:txBody>
          <a:bodyPr wrap="square">
            <a:spAutoFit/>
          </a:bodyPr>
          <a:lstStyle/>
          <a:p>
            <a:pPr algn="ctr" fontAlgn="base">
              <a:lnSpc>
                <a:spcPct val="100000"/>
              </a:lnSpc>
              <a:spcBef>
                <a:spcPts val="0"/>
              </a:spcBef>
              <a:buClr>
                <a:schemeClr val="accent1"/>
              </a:buClr>
            </a:pPr>
            <a:r>
              <a:rPr lang="en-US" sz="1400" b="1" dirty="0">
                <a:solidFill>
                  <a:srgbClr val="FFC000"/>
                </a:solidFill>
              </a:rPr>
              <a:t>2021: </a:t>
            </a:r>
            <a:r>
              <a:rPr lang="en-US" sz="1400" dirty="0">
                <a:solidFill>
                  <a:srgbClr val="FFC000"/>
                </a:solidFill>
              </a:rPr>
              <a:t>$5,000 maximum contribution limit ($2,500 if Married and Filing Separately)</a:t>
            </a:r>
          </a:p>
        </p:txBody>
      </p:sp>
    </p:spTree>
    <p:extLst>
      <p:ext uri="{BB962C8B-B14F-4D97-AF65-F5344CB8AC3E}">
        <p14:creationId xmlns:p14="http://schemas.microsoft.com/office/powerpoint/2010/main" val="323563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8A2A881-C1A8-445D-8EBE-F3E26542BD6A}"/>
              </a:ext>
            </a:extLst>
          </p:cNvPr>
          <p:cNvPicPr>
            <a:picLocks noChangeAspect="1"/>
          </p:cNvPicPr>
          <p:nvPr/>
        </p:nvPicPr>
        <p:blipFill>
          <a:blip r:embed="rId3"/>
          <a:stretch>
            <a:fillRect/>
          </a:stretch>
        </p:blipFill>
        <p:spPr>
          <a:xfrm>
            <a:off x="-591397" y="-449179"/>
            <a:ext cx="3219094" cy="3219094"/>
          </a:xfrm>
          <a:prstGeom prst="rect">
            <a:avLst/>
          </a:prstGeom>
        </p:spPr>
      </p:pic>
      <p:sp>
        <p:nvSpPr>
          <p:cNvPr id="11" name="Title 1"/>
          <p:cNvSpPr>
            <a:spLocks noGrp="1"/>
          </p:cNvSpPr>
          <p:nvPr>
            <p:ph type="title"/>
          </p:nvPr>
        </p:nvSpPr>
        <p:spPr>
          <a:xfrm>
            <a:off x="1953168" y="861461"/>
            <a:ext cx="4255128" cy="1025090"/>
          </a:xfrm>
        </p:spPr>
        <p:txBody>
          <a:bodyPr/>
          <a:lstStyle/>
          <a:p>
            <a:pPr>
              <a:lnSpc>
                <a:spcPts val="3200"/>
              </a:lnSpc>
            </a:pPr>
            <a:r>
              <a:rPr lang="en-US" sz="3200" b="1" dirty="0">
                <a:solidFill>
                  <a:schemeClr val="tx1"/>
                </a:solidFill>
              </a:rPr>
              <a:t>You can use your Dependent Care FSA to pay for:</a:t>
            </a:r>
          </a:p>
        </p:txBody>
      </p:sp>
      <p:sp>
        <p:nvSpPr>
          <p:cNvPr id="12" name="Text Placeholder 2"/>
          <p:cNvSpPr>
            <a:spLocks noGrp="1"/>
          </p:cNvSpPr>
          <p:nvPr>
            <p:ph type="body" sz="quarter" idx="13"/>
          </p:nvPr>
        </p:nvSpPr>
        <p:spPr>
          <a:xfrm>
            <a:off x="2358188" y="2278780"/>
            <a:ext cx="4537911" cy="2068033"/>
          </a:xfrm>
        </p:spPr>
        <p:txBody>
          <a:bodyPr>
            <a:noAutofit/>
          </a:bodyPr>
          <a:lstStyle/>
          <a:p>
            <a:pPr>
              <a:spcBef>
                <a:spcPts val="600"/>
              </a:spcBef>
              <a:buClr>
                <a:schemeClr val="accent1"/>
              </a:buClr>
            </a:pPr>
            <a:r>
              <a:rPr lang="en-US" sz="1800" spc="-5" dirty="0">
                <a:solidFill>
                  <a:schemeClr val="tx1"/>
                </a:solidFill>
                <a:cs typeface="Arial" panose="020B0604020202020204" pitchFamily="34" charset="0"/>
              </a:rPr>
              <a:t>Licensed day care, nursery, or preschool</a:t>
            </a:r>
          </a:p>
          <a:p>
            <a:pPr>
              <a:spcBef>
                <a:spcPts val="600"/>
              </a:spcBef>
              <a:buClr>
                <a:schemeClr val="accent1"/>
              </a:buClr>
            </a:pPr>
            <a:r>
              <a:rPr lang="en-US" sz="1800" spc="-5" dirty="0">
                <a:solidFill>
                  <a:schemeClr val="tx1"/>
                </a:solidFill>
                <a:cs typeface="Arial" panose="020B0604020202020204" pitchFamily="34" charset="0"/>
              </a:rPr>
              <a:t>Summer day camp</a:t>
            </a:r>
          </a:p>
          <a:p>
            <a:pPr>
              <a:spcBef>
                <a:spcPts val="600"/>
              </a:spcBef>
              <a:buClr>
                <a:schemeClr val="accent1"/>
              </a:buClr>
            </a:pPr>
            <a:r>
              <a:rPr lang="en-US" sz="1800" spc="-5" dirty="0">
                <a:solidFill>
                  <a:schemeClr val="tx1"/>
                </a:solidFill>
                <a:cs typeface="Arial" panose="020B0604020202020204" pitchFamily="34" charset="0"/>
              </a:rPr>
              <a:t>Before and after school care</a:t>
            </a:r>
          </a:p>
          <a:p>
            <a:pPr>
              <a:spcBef>
                <a:spcPts val="600"/>
              </a:spcBef>
              <a:buClr>
                <a:schemeClr val="accent1"/>
              </a:buClr>
            </a:pPr>
            <a:r>
              <a:rPr lang="en-US" sz="1800" spc="-5" dirty="0">
                <a:solidFill>
                  <a:schemeClr val="tx1"/>
                </a:solidFill>
                <a:cs typeface="Arial" panose="020B0604020202020204" pitchFamily="34" charset="0"/>
              </a:rPr>
              <a:t>Eldercare</a:t>
            </a:r>
          </a:p>
        </p:txBody>
      </p:sp>
      <p:sp>
        <p:nvSpPr>
          <p:cNvPr id="14" name="Text Placeholder 4"/>
          <p:cNvSpPr>
            <a:spLocks noGrp="1"/>
          </p:cNvSpPr>
          <p:nvPr>
            <p:ph sz="quarter" idx="14"/>
          </p:nvPr>
        </p:nvSpPr>
        <p:spPr>
          <a:xfrm>
            <a:off x="8542287" y="1424054"/>
            <a:ext cx="2396691" cy="2825767"/>
          </a:xfrm>
        </p:spPr>
        <p:txBody>
          <a:bodyPr/>
          <a:lstStyle/>
          <a:p>
            <a:r>
              <a:rPr lang="en-US" sz="2400" b="1" dirty="0">
                <a:solidFill>
                  <a:schemeClr val="bg1"/>
                </a:solidFill>
              </a:rPr>
              <a:t>These you can’t pay for:</a:t>
            </a:r>
          </a:p>
        </p:txBody>
      </p:sp>
      <p:sp>
        <p:nvSpPr>
          <p:cNvPr id="13" name="Text Placeholder 3"/>
          <p:cNvSpPr>
            <a:spLocks noGrp="1"/>
          </p:cNvSpPr>
          <p:nvPr>
            <p:ph type="body" sz="quarter" idx="4294967295"/>
          </p:nvPr>
        </p:nvSpPr>
        <p:spPr>
          <a:xfrm>
            <a:off x="8534268" y="2407856"/>
            <a:ext cx="3781124" cy="2706898"/>
          </a:xfrm>
        </p:spPr>
        <p:txBody>
          <a:bodyPr>
            <a:noAutofit/>
          </a:bodyPr>
          <a:lstStyle/>
          <a:p>
            <a:pPr marL="0" indent="0">
              <a:lnSpc>
                <a:spcPct val="100000"/>
              </a:lnSpc>
              <a:buClr>
                <a:schemeClr val="accent1"/>
              </a:buClr>
              <a:buNone/>
            </a:pPr>
            <a:r>
              <a:rPr lang="en-US" sz="1800" dirty="0">
                <a:solidFill>
                  <a:schemeClr val="bg1"/>
                </a:solidFill>
              </a:rPr>
              <a:t>Education/tuition</a:t>
            </a:r>
          </a:p>
          <a:p>
            <a:pPr marL="0" indent="0">
              <a:lnSpc>
                <a:spcPct val="100000"/>
              </a:lnSpc>
              <a:buClr>
                <a:schemeClr val="accent1"/>
              </a:buClr>
              <a:buNone/>
            </a:pPr>
            <a:r>
              <a:rPr lang="en-US" sz="1800" dirty="0">
                <a:solidFill>
                  <a:schemeClr val="bg1"/>
                </a:solidFill>
              </a:rPr>
              <a:t>Field trip expenses</a:t>
            </a:r>
          </a:p>
          <a:p>
            <a:pPr marL="0" indent="0">
              <a:lnSpc>
                <a:spcPct val="100000"/>
              </a:lnSpc>
              <a:buClr>
                <a:schemeClr val="accent1"/>
              </a:buClr>
              <a:buNone/>
            </a:pPr>
            <a:r>
              <a:rPr lang="en-US" sz="1800" dirty="0">
                <a:solidFill>
                  <a:schemeClr val="bg1"/>
                </a:solidFill>
              </a:rPr>
              <a:t>Overnight camp</a:t>
            </a:r>
          </a:p>
          <a:p>
            <a:pPr marL="0" indent="0">
              <a:lnSpc>
                <a:spcPct val="100000"/>
              </a:lnSpc>
              <a:buClr>
                <a:schemeClr val="accent1"/>
              </a:buClr>
              <a:buNone/>
            </a:pPr>
            <a:endParaRPr lang="en-US" sz="1800" dirty="0">
              <a:solidFill>
                <a:schemeClr val="bg1"/>
              </a:solidFill>
            </a:endParaRPr>
          </a:p>
        </p:txBody>
      </p:sp>
      <p:pic>
        <p:nvPicPr>
          <p:cNvPr id="8" name="Picture 7" descr="Icon&#10;&#10;Description automatically generated">
            <a:extLst>
              <a:ext uri="{FF2B5EF4-FFF2-40B4-BE49-F238E27FC236}">
                <a16:creationId xmlns:a16="http://schemas.microsoft.com/office/drawing/2014/main" id="{F771BB29-40FA-4222-8C8D-C5E2CD0810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230652"/>
            <a:ext cx="462983" cy="462983"/>
          </a:xfrm>
          <a:prstGeom prst="rect">
            <a:avLst/>
          </a:prstGeom>
        </p:spPr>
      </p:pic>
      <p:pic>
        <p:nvPicPr>
          <p:cNvPr id="24" name="Picture 23" descr="Icon&#10;&#10;Description automatically generated">
            <a:extLst>
              <a:ext uri="{FF2B5EF4-FFF2-40B4-BE49-F238E27FC236}">
                <a16:creationId xmlns:a16="http://schemas.microsoft.com/office/drawing/2014/main" id="{5D5ADE05-7D82-48DD-9FA1-34EB226693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566869"/>
            <a:ext cx="462983" cy="462983"/>
          </a:xfrm>
          <a:prstGeom prst="rect">
            <a:avLst/>
          </a:prstGeom>
        </p:spPr>
      </p:pic>
      <p:grpSp>
        <p:nvGrpSpPr>
          <p:cNvPr id="28" name="Group 27">
            <a:extLst>
              <a:ext uri="{FF2B5EF4-FFF2-40B4-BE49-F238E27FC236}">
                <a16:creationId xmlns:a16="http://schemas.microsoft.com/office/drawing/2014/main" id="{5D7F9C5B-709D-4965-9CEC-BC60B8792BD6}"/>
              </a:ext>
            </a:extLst>
          </p:cNvPr>
          <p:cNvGrpSpPr/>
          <p:nvPr/>
        </p:nvGrpSpPr>
        <p:grpSpPr>
          <a:xfrm>
            <a:off x="226942" y="3920250"/>
            <a:ext cx="1564359" cy="1587508"/>
            <a:chOff x="226942" y="3577350"/>
            <a:chExt cx="1564359" cy="1587508"/>
          </a:xfrm>
        </p:grpSpPr>
        <p:sp>
          <p:nvSpPr>
            <p:cNvPr id="18" name="Rectangle 17">
              <a:extLst>
                <a:ext uri="{FF2B5EF4-FFF2-40B4-BE49-F238E27FC236}">
                  <a16:creationId xmlns:a16="http://schemas.microsoft.com/office/drawing/2014/main" id="{96A40E74-A045-4FE9-97F4-D56705821CA6}"/>
                </a:ext>
              </a:extLst>
            </p:cNvPr>
            <p:cNvSpPr/>
            <p:nvPr/>
          </p:nvSpPr>
          <p:spPr>
            <a:xfrm>
              <a:off x="380754" y="4252979"/>
              <a:ext cx="1410547"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ea typeface="+mn-ea"/>
                  <a:cs typeface="+mn-cs"/>
                </a:rPr>
                <a:t>Always save your receipts </a:t>
              </a:r>
              <a:r>
                <a:rPr kumimoji="0" lang="en-US" sz="1000" b="0" i="0" u="none" strike="noStrike" kern="1200" cap="none" spc="0" normalizeH="0" baseline="0" noProof="0" dirty="0">
                  <a:ln>
                    <a:noFill/>
                  </a:ln>
                  <a:solidFill>
                    <a:srgbClr val="000000"/>
                  </a:solidFill>
                  <a:effectLst/>
                  <a:uLnTx/>
                  <a:uFillTx/>
                  <a:ea typeface="+mn-ea"/>
                  <a:cs typeface="+mn-cs"/>
                </a:rPr>
                <a:t>to ensure proper validation </a:t>
              </a:r>
              <a:br>
                <a:rPr kumimoji="0" lang="en-US" sz="1000" b="0" i="0" u="none" strike="noStrike" kern="1200" cap="none" spc="0" normalizeH="0" baseline="0" noProof="0" dirty="0">
                  <a:ln>
                    <a:noFill/>
                  </a:ln>
                  <a:solidFill>
                    <a:srgbClr val="000000"/>
                  </a:solidFill>
                  <a:effectLst/>
                  <a:uLnTx/>
                  <a:uFillTx/>
                  <a:ea typeface="+mn-ea"/>
                  <a:cs typeface="+mn-cs"/>
                </a:rPr>
              </a:br>
              <a:r>
                <a:rPr kumimoji="0" lang="en-US" sz="1000" b="0" i="0" u="none" strike="noStrike" kern="1200" cap="none" spc="0" normalizeH="0" baseline="0" noProof="0" dirty="0">
                  <a:ln>
                    <a:noFill/>
                  </a:ln>
                  <a:solidFill>
                    <a:srgbClr val="000000"/>
                  </a:solidFill>
                  <a:effectLst/>
                  <a:uLnTx/>
                  <a:uFillTx/>
                  <a:ea typeface="+mn-ea"/>
                  <a:cs typeface="+mn-cs"/>
                </a:rPr>
                <a:t>of expenses, as required by the IRS</a:t>
              </a:r>
              <a:r>
                <a:rPr lang="en-US" sz="1000" i="1" dirty="0">
                  <a:solidFill>
                    <a:srgbClr val="000000"/>
                  </a:solidFill>
                </a:rPr>
                <a:t>.</a:t>
              </a:r>
              <a:endParaRPr kumimoji="0" lang="en-US" sz="1000" b="0" i="0" u="none" strike="noStrike" kern="1200" cap="none" spc="0" normalizeH="0" baseline="0" noProof="0" dirty="0">
                <a:ln>
                  <a:noFill/>
                </a:ln>
                <a:solidFill>
                  <a:srgbClr val="000000"/>
                </a:solidFill>
                <a:effectLst/>
                <a:uLnTx/>
                <a:uFillTx/>
                <a:ea typeface="+mn-ea"/>
                <a:cs typeface="+mn-cs"/>
              </a:endParaRPr>
            </a:p>
          </p:txBody>
        </p:sp>
        <p:pic>
          <p:nvPicPr>
            <p:cNvPr id="26" name="Picture 25" descr="Text&#10;&#10;Description automatically generated">
              <a:extLst>
                <a:ext uri="{FF2B5EF4-FFF2-40B4-BE49-F238E27FC236}">
                  <a16:creationId xmlns:a16="http://schemas.microsoft.com/office/drawing/2014/main" id="{B75D67AE-249F-4A18-BE39-E096A17BC6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942" y="3577350"/>
              <a:ext cx="952500" cy="952500"/>
            </a:xfrm>
            <a:prstGeom prst="rect">
              <a:avLst/>
            </a:prstGeom>
          </p:spPr>
        </p:pic>
        <p:sp>
          <p:nvSpPr>
            <p:cNvPr id="27" name="Rectangle 26">
              <a:extLst>
                <a:ext uri="{FF2B5EF4-FFF2-40B4-BE49-F238E27FC236}">
                  <a16:creationId xmlns:a16="http://schemas.microsoft.com/office/drawing/2014/main" id="{E320F5F6-F223-467D-A29E-D04FC211C671}"/>
                </a:ext>
              </a:extLst>
            </p:cNvPr>
            <p:cNvSpPr/>
            <p:nvPr/>
          </p:nvSpPr>
          <p:spPr>
            <a:xfrm>
              <a:off x="419255" y="5119139"/>
              <a:ext cx="118816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con&#10;&#10;Description automatically generated">
            <a:extLst>
              <a:ext uri="{FF2B5EF4-FFF2-40B4-BE49-F238E27FC236}">
                <a16:creationId xmlns:a16="http://schemas.microsoft.com/office/drawing/2014/main" id="{F11DC51D-51A4-4A8A-9AB7-C9ED4F65FD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29767" y="1124118"/>
            <a:ext cx="1266524" cy="1266524"/>
          </a:xfrm>
          <a:prstGeom prst="rect">
            <a:avLst/>
          </a:prstGeom>
        </p:spPr>
      </p:pic>
      <p:pic>
        <p:nvPicPr>
          <p:cNvPr id="32" name="Picture 31" descr="Icon&#10;&#10;Description automatically generated">
            <a:extLst>
              <a:ext uri="{FF2B5EF4-FFF2-40B4-BE49-F238E27FC236}">
                <a16:creationId xmlns:a16="http://schemas.microsoft.com/office/drawing/2014/main" id="{C5B9D359-64C0-4F14-A4D2-95E5570630E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322821"/>
            <a:ext cx="466344" cy="466344"/>
          </a:xfrm>
          <a:prstGeom prst="rect">
            <a:avLst/>
          </a:prstGeom>
        </p:spPr>
      </p:pic>
      <p:pic>
        <p:nvPicPr>
          <p:cNvPr id="33" name="Picture 32" descr="Icon&#10;&#10;Description automatically generated">
            <a:extLst>
              <a:ext uri="{FF2B5EF4-FFF2-40B4-BE49-F238E27FC236}">
                <a16:creationId xmlns:a16="http://schemas.microsoft.com/office/drawing/2014/main" id="{1C17005A-9909-4F54-9ED7-7DEFE16DF2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2702694"/>
            <a:ext cx="466344" cy="466344"/>
          </a:xfrm>
          <a:prstGeom prst="rect">
            <a:avLst/>
          </a:prstGeom>
        </p:spPr>
      </p:pic>
      <p:pic>
        <p:nvPicPr>
          <p:cNvPr id="34" name="Picture 33" descr="Icon&#10;&#10;Description automatically generated">
            <a:extLst>
              <a:ext uri="{FF2B5EF4-FFF2-40B4-BE49-F238E27FC236}">
                <a16:creationId xmlns:a16="http://schemas.microsoft.com/office/drawing/2014/main" id="{D49EF9D7-86E4-45C1-86B1-D45CD19C10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43322" y="3082567"/>
            <a:ext cx="466344" cy="466344"/>
          </a:xfrm>
          <a:prstGeom prst="rect">
            <a:avLst/>
          </a:prstGeom>
        </p:spPr>
      </p:pic>
      <p:pic>
        <p:nvPicPr>
          <p:cNvPr id="20" name="Picture 19" descr="Icon&#10;&#10;Description automatically generated">
            <a:extLst>
              <a:ext uri="{FF2B5EF4-FFF2-40B4-BE49-F238E27FC236}">
                <a16:creationId xmlns:a16="http://schemas.microsoft.com/office/drawing/2014/main" id="{B95308BF-144F-4C4F-BFD3-C594A5F7B3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2903086"/>
            <a:ext cx="462983" cy="462983"/>
          </a:xfrm>
          <a:prstGeom prst="rect">
            <a:avLst/>
          </a:prstGeom>
        </p:spPr>
      </p:pic>
      <p:pic>
        <p:nvPicPr>
          <p:cNvPr id="23" name="Picture 22" descr="Icon&#10;&#10;Description automatically generated">
            <a:extLst>
              <a:ext uri="{FF2B5EF4-FFF2-40B4-BE49-F238E27FC236}">
                <a16:creationId xmlns:a16="http://schemas.microsoft.com/office/drawing/2014/main" id="{3644ED97-1B3B-419D-9235-21696ABCD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337" y="3239303"/>
            <a:ext cx="462983" cy="462983"/>
          </a:xfrm>
          <a:prstGeom prst="rect">
            <a:avLst/>
          </a:prstGeom>
        </p:spPr>
      </p:pic>
    </p:spTree>
    <p:extLst>
      <p:ext uri="{BB962C8B-B14F-4D97-AF65-F5344CB8AC3E}">
        <p14:creationId xmlns:p14="http://schemas.microsoft.com/office/powerpoint/2010/main" val="402072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outdoor, tree, person&#10;&#10;Description automatically generated">
            <a:extLst>
              <a:ext uri="{FF2B5EF4-FFF2-40B4-BE49-F238E27FC236}">
                <a16:creationId xmlns:a16="http://schemas.microsoft.com/office/drawing/2014/main" id="{01B47C4E-4220-489B-ADE2-741EE1523B3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pic>
        <p:nvPicPr>
          <p:cNvPr id="49" name="Picture 48" descr="A white circle with a black background&#10;&#10;Description automatically generated with low confidence">
            <a:extLst>
              <a:ext uri="{FF2B5EF4-FFF2-40B4-BE49-F238E27FC236}">
                <a16:creationId xmlns:a16="http://schemas.microsoft.com/office/drawing/2014/main" id="{F2130391-4BA5-4B36-82EC-3B2E698A2B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19400" y="-1"/>
            <a:ext cx="3270504" cy="3121179"/>
          </a:xfrm>
          <a:prstGeom prst="rect">
            <a:avLst/>
          </a:prstGeom>
        </p:spPr>
      </p:pic>
      <p:sp>
        <p:nvSpPr>
          <p:cNvPr id="7" name="Text Placeholder 2"/>
          <p:cNvSpPr txBox="1">
            <a:spLocks/>
          </p:cNvSpPr>
          <p:nvPr/>
        </p:nvSpPr>
        <p:spPr>
          <a:xfrm>
            <a:off x="6311898" y="6173130"/>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ea typeface="Calibri" panose="020F0502020204030204" pitchFamily="34" charset="0"/>
                <a:cs typeface="Times New Roman" panose="02020603050405020304" pitchFamily="18" charset="0"/>
              </a:rPr>
              <a:t>1</a:t>
            </a:r>
            <a:r>
              <a:rPr lang="en-US" sz="800" dirty="0">
                <a:solidFill>
                  <a:schemeClr val="bg1"/>
                </a:solidFill>
                <a:ea typeface="Calibri" panose="020F0502020204030204" pitchFamily="34" charset="0"/>
                <a:cs typeface="Times New Roman" panose="02020603050405020304" pitchFamily="18" charset="0"/>
              </a:rPr>
              <a:t>Assumes Susan </a:t>
            </a:r>
            <a:r>
              <a:rPr lang="en-US" sz="800" dirty="0">
                <a:solidFill>
                  <a:schemeClr val="bg1"/>
                </a:solidFill>
                <a:latin typeface="+mj-lt"/>
                <a:ea typeface="Calibri" panose="020F0502020204030204" pitchFamily="34" charset="0"/>
                <a:cs typeface="Arial" panose="020B0604020202020204" pitchFamily="34" charset="0"/>
              </a:rPr>
              <a:t>is </a:t>
            </a:r>
            <a:r>
              <a:rPr lang="en-US" sz="800" dirty="0">
                <a:solidFill>
                  <a:schemeClr val="bg1"/>
                </a:solidFill>
                <a:ea typeface="Calibri" panose="020F0502020204030204" pitchFamily="34" charset="0"/>
                <a:cs typeface="Times New Roman" panose="02020603050405020304" pitchFamily="18" charset="0"/>
              </a:rPr>
              <a:t>subject to a 30% income tax rate. Actual tax savings will depend on your FSA contributions, applicable state tax rates and your personal tax situation. Please consult your tax adviser for details.</a:t>
            </a:r>
          </a:p>
          <a:p>
            <a:pPr>
              <a:lnSpc>
                <a:spcPct val="107000"/>
              </a:lnSpc>
            </a:pPr>
            <a:r>
              <a:rPr lang="en-US" sz="800" i="1" dirty="0">
                <a:solidFill>
                  <a:schemeClr val="bg1"/>
                </a:solidFill>
                <a:ea typeface="Calibri" panose="020F0502020204030204" pitchFamily="34" charset="0"/>
                <a:cs typeface="Times New Roman" panose="02020603050405020304" pitchFamily="18" charset="0"/>
              </a:rPr>
              <a:t>Susan’s story is a hypothetical example for purposes of illustration only.</a:t>
            </a:r>
          </a:p>
          <a:p>
            <a:endParaRPr lang="en-US" sz="800" dirty="0">
              <a:solidFill>
                <a:schemeClr val="bg1"/>
              </a:solidFill>
            </a:endParaRPr>
          </a:p>
        </p:txBody>
      </p:sp>
      <p:grpSp>
        <p:nvGrpSpPr>
          <p:cNvPr id="3" name="Group 2">
            <a:extLst>
              <a:ext uri="{FF2B5EF4-FFF2-40B4-BE49-F238E27FC236}">
                <a16:creationId xmlns:a16="http://schemas.microsoft.com/office/drawing/2014/main" id="{F4608E10-54C4-4A8E-ADB1-D7B14F580A85}"/>
              </a:ext>
            </a:extLst>
          </p:cNvPr>
          <p:cNvGrpSpPr/>
          <p:nvPr/>
        </p:nvGrpSpPr>
        <p:grpSpPr>
          <a:xfrm>
            <a:off x="6349973" y="1321080"/>
            <a:ext cx="4405825" cy="1920240"/>
            <a:chOff x="6349973" y="1800051"/>
            <a:chExt cx="4405825" cy="1920240"/>
          </a:xfrm>
        </p:grpSpPr>
        <p:sp>
          <p:nvSpPr>
            <p:cNvPr id="36" name="Rectangle: Rounded Corners 35">
              <a:extLst>
                <a:ext uri="{FF2B5EF4-FFF2-40B4-BE49-F238E27FC236}">
                  <a16:creationId xmlns:a16="http://schemas.microsoft.com/office/drawing/2014/main" id="{81C17DD7-EF7D-41E1-8397-397365AFBE4B}"/>
                </a:ext>
              </a:extLst>
            </p:cNvPr>
            <p:cNvSpPr/>
            <p:nvPr/>
          </p:nvSpPr>
          <p:spPr>
            <a:xfrm>
              <a:off x="8526403" y="1800051"/>
              <a:ext cx="1097280" cy="19202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90437B89-D464-40DB-BCA6-203230310EDD}"/>
                </a:ext>
              </a:extLst>
            </p:cNvPr>
            <p:cNvSpPr/>
            <p:nvPr/>
          </p:nvSpPr>
          <p:spPr>
            <a:xfrm>
              <a:off x="9658518" y="1800051"/>
              <a:ext cx="1097280" cy="19202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extLst>
                <p:ext uri="{D42A27DB-BD31-4B8C-83A1-F6EECF244321}">
                  <p14:modId xmlns:p14="http://schemas.microsoft.com/office/powerpoint/2010/main" val="2690046194"/>
                </p:ext>
              </p:extLst>
            </p:nvPr>
          </p:nvGraphicFramePr>
          <p:xfrm>
            <a:off x="6349973" y="1968500"/>
            <a:ext cx="4376084" cy="1504950"/>
          </p:xfrm>
          <a:graphic>
            <a:graphicData uri="http://schemas.openxmlformats.org/drawingml/2006/table">
              <a:tbl>
                <a:tblPr firstRow="1" bandRow="1">
                  <a:tableStyleId>{5C22544A-7EE6-4342-B048-85BDC9FD1C3A}</a:tableStyleId>
                </a:tblPr>
                <a:tblGrid>
                  <a:gridCol w="2169913">
                    <a:extLst>
                      <a:ext uri="{9D8B030D-6E8A-4147-A177-3AD203B41FA5}">
                        <a16:colId xmlns:a16="http://schemas.microsoft.com/office/drawing/2014/main" val="20000"/>
                      </a:ext>
                    </a:extLst>
                  </a:gridCol>
                  <a:gridCol w="1088571">
                    <a:extLst>
                      <a:ext uri="{9D8B030D-6E8A-4147-A177-3AD203B41FA5}">
                        <a16:colId xmlns:a16="http://schemas.microsoft.com/office/drawing/2014/main" val="20001"/>
                      </a:ext>
                    </a:extLst>
                  </a:gridCol>
                  <a:gridCol w="1117600">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Dependent Care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Dependent Care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Dependent care contribution</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Estimated taxes¹</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$17,400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$15,900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Dependent care expenses</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$5,000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sp>
        <p:nvSpPr>
          <p:cNvPr id="50" name="Rectangle 49">
            <a:extLst>
              <a:ext uri="{FF2B5EF4-FFF2-40B4-BE49-F238E27FC236}">
                <a16:creationId xmlns:a16="http://schemas.microsoft.com/office/drawing/2014/main" id="{D95F1FF0-A05D-45AD-8FFD-1D7551BDF2EC}"/>
              </a:ext>
            </a:extLst>
          </p:cNvPr>
          <p:cNvSpPr/>
          <p:nvPr/>
        </p:nvSpPr>
        <p:spPr>
          <a:xfrm>
            <a:off x="3516161" y="2449875"/>
            <a:ext cx="2343619"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5A07EEF2-6BDA-42EE-B6BE-A6BAE1CD9477}"/>
              </a:ext>
            </a:extLst>
          </p:cNvPr>
          <p:cNvSpPr txBox="1"/>
          <p:nvPr/>
        </p:nvSpPr>
        <p:spPr>
          <a:xfrm>
            <a:off x="6292849" y="3557784"/>
            <a:ext cx="6654800" cy="246221"/>
          </a:xfrm>
          <a:prstGeom prst="rect">
            <a:avLst/>
          </a:prstGeom>
          <a:noFill/>
        </p:spPr>
        <p:txBody>
          <a:bodyPr wrap="square">
            <a:spAutoFit/>
          </a:bodyPr>
          <a:lstStyle/>
          <a:p>
            <a:r>
              <a:rPr lang="en-US" sz="1000" b="0" dirty="0">
                <a:solidFill>
                  <a:schemeClr val="bg1"/>
                </a:solidFill>
                <a:ea typeface="Calibri" charset="0"/>
                <a:cs typeface="Arial" panose="020B0604020202020204" pitchFamily="34" charset="0"/>
              </a:rPr>
              <a:t>Estimated tax rate</a:t>
            </a:r>
            <a:r>
              <a:rPr lang="en-US" sz="1000" b="0" baseline="30000" dirty="0">
                <a:solidFill>
                  <a:schemeClr val="bg1"/>
                </a:solidFill>
                <a:ea typeface="Calibri" charset="0"/>
                <a:cs typeface="Arial" panose="020B0604020202020204" pitchFamily="34" charset="0"/>
              </a:rPr>
              <a:t> 1</a:t>
            </a:r>
            <a:r>
              <a:rPr lang="en-US" sz="1000" b="0" dirty="0">
                <a:solidFill>
                  <a:schemeClr val="bg1"/>
                </a:solidFill>
                <a:ea typeface="Calibri" charset="0"/>
                <a:cs typeface="Arial" panose="020B0604020202020204" pitchFamily="34" charset="0"/>
              </a:rPr>
              <a:t> = 30%</a:t>
            </a:r>
            <a:endParaRPr lang="en-US" sz="1000" b="0" baseline="30000" dirty="0">
              <a:solidFill>
                <a:schemeClr val="bg1"/>
              </a:solidFill>
              <a:ea typeface="Calibri" charset="0"/>
              <a:cs typeface="Arial" panose="020B0604020202020204" pitchFamily="34" charset="0"/>
            </a:endParaRPr>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614220" y="4332523"/>
            <a:ext cx="2110458" cy="1554480"/>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6</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grpSp>
        <p:nvGrpSpPr>
          <p:cNvPr id="29" name="Group 28">
            <a:extLst>
              <a:ext uri="{FF2B5EF4-FFF2-40B4-BE49-F238E27FC236}">
                <a16:creationId xmlns:a16="http://schemas.microsoft.com/office/drawing/2014/main" id="{AFA68997-674B-4A5C-8BAA-EE8C9A5B3396}"/>
              </a:ext>
            </a:extLst>
          </p:cNvPr>
          <p:cNvGrpSpPr/>
          <p:nvPr/>
        </p:nvGrpSpPr>
        <p:grpSpPr>
          <a:xfrm flipH="1">
            <a:off x="6349973" y="4255873"/>
            <a:ext cx="5412589" cy="142103"/>
            <a:chOff x="6384911" y="3938646"/>
            <a:chExt cx="4536510" cy="142103"/>
          </a:xfrm>
        </p:grpSpPr>
        <p:cxnSp>
          <p:nvCxnSpPr>
            <p:cNvPr id="30" name="Straight Connector 29">
              <a:extLst>
                <a:ext uri="{FF2B5EF4-FFF2-40B4-BE49-F238E27FC236}">
                  <a16:creationId xmlns:a16="http://schemas.microsoft.com/office/drawing/2014/main" id="{7DC86BE6-CC3D-4E5E-8585-A7D4EA3F07A8}"/>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67A9F4-E662-4366-B109-DD92B3721F23}"/>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6331136-1485-41DE-A285-0A0EF31166A3}"/>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4531585-2D86-4425-93FD-C4C23F60B143}"/>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8090904F-7003-4491-867C-7BF707696C5D}"/>
              </a:ext>
            </a:extLst>
          </p:cNvPr>
          <p:cNvGrpSpPr/>
          <p:nvPr/>
        </p:nvGrpSpPr>
        <p:grpSpPr>
          <a:xfrm>
            <a:off x="10763317" y="2300171"/>
            <a:ext cx="1246233" cy="693722"/>
            <a:chOff x="10828069" y="1861314"/>
            <a:chExt cx="898516" cy="400110"/>
          </a:xfrm>
        </p:grpSpPr>
        <p:sp>
          <p:nvSpPr>
            <p:cNvPr id="39" name="TextBox 38">
              <a:extLst>
                <a:ext uri="{FF2B5EF4-FFF2-40B4-BE49-F238E27FC236}">
                  <a16:creationId xmlns:a16="http://schemas.microsoft.com/office/drawing/2014/main" id="{17F65737-5ABD-4862-ACE9-10087585A18C}"/>
                </a:ext>
              </a:extLst>
            </p:cNvPr>
            <p:cNvSpPr txBox="1"/>
            <p:nvPr/>
          </p:nvSpPr>
          <p:spPr>
            <a:xfrm>
              <a:off x="10828069" y="1893103"/>
              <a:ext cx="898516" cy="337274"/>
            </a:xfrm>
            <a:prstGeom prst="rect">
              <a:avLst/>
            </a:prstGeom>
            <a:noFill/>
          </p:spPr>
          <p:txBody>
            <a:bodyPr wrap="square" rtlCol="0">
              <a:spAutoFit/>
            </a:bodyPr>
            <a:lstStyle/>
            <a:p>
              <a:pPr algn="ctr"/>
              <a:r>
                <a:rPr lang="en-US" sz="1600" b="1" dirty="0">
                  <a:solidFill>
                    <a:schemeClr val="accent1"/>
                  </a:solidFill>
                </a:rPr>
                <a:t>$1,500 Tax Savings</a:t>
              </a:r>
            </a:p>
          </p:txBody>
        </p:sp>
        <p:sp>
          <p:nvSpPr>
            <p:cNvPr id="41" name="Rectangle: Rounded Corners 40">
              <a:extLst>
                <a:ext uri="{FF2B5EF4-FFF2-40B4-BE49-F238E27FC236}">
                  <a16:creationId xmlns:a16="http://schemas.microsoft.com/office/drawing/2014/main" id="{D54F96D9-C26C-4D39-A551-EB797F4852AC}"/>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43" name="Picture 42" descr="A white circle with a black background&#10;&#10;Description automatically generated with low confidence">
            <a:extLst>
              <a:ext uri="{FF2B5EF4-FFF2-40B4-BE49-F238E27FC236}">
                <a16:creationId xmlns:a16="http://schemas.microsoft.com/office/drawing/2014/main" id="{605A69C2-3E5D-4B0E-9093-8E5E1C32126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2100" y="-1"/>
            <a:ext cx="3270504" cy="3121179"/>
          </a:xfrm>
          <a:prstGeom prst="rect">
            <a:avLst/>
          </a:prstGeom>
        </p:spPr>
      </p:pic>
      <p:sp>
        <p:nvSpPr>
          <p:cNvPr id="44" name="Title 1">
            <a:extLst>
              <a:ext uri="{FF2B5EF4-FFF2-40B4-BE49-F238E27FC236}">
                <a16:creationId xmlns:a16="http://schemas.microsoft.com/office/drawing/2014/main" id="{3FDB6FEC-8FF9-4EDE-9828-22B8A701DFA3}"/>
              </a:ext>
            </a:extLst>
          </p:cNvPr>
          <p:cNvSpPr txBox="1">
            <a:spLocks/>
          </p:cNvSpPr>
          <p:nvPr/>
        </p:nvSpPr>
        <p:spPr>
          <a:xfrm>
            <a:off x="3439888" y="267024"/>
            <a:ext cx="3004019" cy="10156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Susan</a:t>
            </a:r>
            <a:br>
              <a:rPr lang="en-US" sz="2800" dirty="0">
                <a:solidFill>
                  <a:schemeClr val="tx2"/>
                </a:solidFill>
                <a:latin typeface="+mn-lt"/>
              </a:rPr>
            </a:br>
            <a:r>
              <a:rPr lang="en-US" sz="1400" b="0" dirty="0">
                <a:solidFill>
                  <a:schemeClr val="tx2"/>
                </a:solidFill>
                <a:latin typeface="+mn-lt"/>
              </a:rPr>
              <a:t>Single parent, one child</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graphicFrame>
        <p:nvGraphicFramePr>
          <p:cNvPr id="40" name="Content Placeholder 4">
            <a:extLst>
              <a:ext uri="{FF2B5EF4-FFF2-40B4-BE49-F238E27FC236}">
                <a16:creationId xmlns:a16="http://schemas.microsoft.com/office/drawing/2014/main" id="{AC5A6C09-5B4D-493E-9A4F-9E6557B68B9B}"/>
              </a:ext>
            </a:extLst>
          </p:cNvPr>
          <p:cNvGraphicFramePr>
            <a:graphicFrameLocks/>
          </p:cNvGraphicFramePr>
          <p:nvPr>
            <p:extLst>
              <p:ext uri="{D42A27DB-BD31-4B8C-83A1-F6EECF244321}">
                <p14:modId xmlns:p14="http://schemas.microsoft.com/office/powerpoint/2010/main" val="2869032065"/>
              </p:ext>
            </p:extLst>
          </p:nvPr>
        </p:nvGraphicFramePr>
        <p:xfrm>
          <a:off x="3439888" y="1062685"/>
          <a:ext cx="2492829" cy="112776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$58,000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ea typeface="Arial Narrow" charset="0"/>
                          <a:cs typeface="Times New Roman" panose="02020603050405020304" pitchFamily="18" charset="0"/>
                        </a:rPr>
                        <a:t>Dependent Care FSA contribution</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$5,000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a:solidFill>
                            <a:schemeClr val="tx2"/>
                          </a:solidFill>
                          <a:latin typeface="+mn-lt"/>
                        </a:rPr>
                        <a:t>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$53,000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5821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11">
            <a:extLst>
              <a:ext uri="{FF2B5EF4-FFF2-40B4-BE49-F238E27FC236}">
                <a16:creationId xmlns:a16="http://schemas.microsoft.com/office/drawing/2014/main" id="{60AD2DD3-88D2-4240-BB68-DD66502FFDC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172479" cy="6858000"/>
          </a:xfrm>
          <a:prstGeom prst="rect">
            <a:avLst/>
          </a:prstGeom>
        </p:spPr>
      </p:pic>
      <p:pic>
        <p:nvPicPr>
          <p:cNvPr id="23" name="Picture 22" descr="A white circle with a black background&#10;&#10;Description automatically generated with low confidence">
            <a:extLst>
              <a:ext uri="{FF2B5EF4-FFF2-40B4-BE49-F238E27FC236}">
                <a16:creationId xmlns:a16="http://schemas.microsoft.com/office/drawing/2014/main" id="{25DAB549-41FD-4522-8D8C-D667632362D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3" y="0"/>
            <a:ext cx="4320546" cy="4934858"/>
          </a:xfrm>
          <a:prstGeom prst="rect">
            <a:avLst/>
          </a:prstGeom>
        </p:spPr>
      </p:pic>
      <p:sp>
        <p:nvSpPr>
          <p:cNvPr id="6" name="Title 1"/>
          <p:cNvSpPr txBox="1">
            <a:spLocks/>
          </p:cNvSpPr>
          <p:nvPr/>
        </p:nvSpPr>
        <p:spPr>
          <a:xfrm>
            <a:off x="244309" y="520677"/>
            <a:ext cx="3935805" cy="136340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pPr>
              <a:lnSpc>
                <a:spcPct val="100000"/>
              </a:lnSpc>
            </a:pPr>
            <a:r>
              <a:rPr lang="en-US" sz="3200" dirty="0">
                <a:solidFill>
                  <a:schemeClr val="tx2"/>
                </a:solidFill>
                <a:latin typeface="+mn-lt"/>
              </a:rPr>
              <a:t>Meet the Jacksons</a:t>
            </a:r>
            <a:br>
              <a:rPr lang="en-US" sz="2800" dirty="0">
                <a:solidFill>
                  <a:schemeClr val="tx2"/>
                </a:solidFill>
                <a:latin typeface="+mn-lt"/>
              </a:rPr>
            </a:br>
            <a:r>
              <a:rPr lang="en-US" sz="1400" b="0" dirty="0">
                <a:solidFill>
                  <a:schemeClr val="tx2"/>
                </a:solidFill>
                <a:latin typeface="+mn-lt"/>
              </a:rPr>
              <a:t>Two-parent family with four </a:t>
            </a:r>
            <a:br>
              <a:rPr lang="en-US" sz="1400" b="0" dirty="0">
                <a:solidFill>
                  <a:schemeClr val="tx2"/>
                </a:solidFill>
                <a:latin typeface="+mn-lt"/>
              </a:rPr>
            </a:br>
            <a:r>
              <a:rPr lang="en-US" sz="1400" b="0" dirty="0">
                <a:solidFill>
                  <a:schemeClr val="tx2"/>
                </a:solidFill>
                <a:latin typeface="+mn-lt"/>
              </a:rPr>
              <a:t>school-age children</a:t>
            </a:r>
          </a:p>
          <a:p>
            <a:pPr>
              <a:lnSpc>
                <a:spcPct val="100000"/>
              </a:lnSpc>
            </a:pPr>
            <a:endParaRPr lang="en-US" sz="1400" b="0" dirty="0">
              <a:solidFill>
                <a:schemeClr val="tx2"/>
              </a:solidFill>
              <a:latin typeface="+mn-lt"/>
            </a:endParaRPr>
          </a:p>
          <a:p>
            <a:pPr>
              <a:lnSpc>
                <a:spcPts val="13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a:p>
            <a:pPr>
              <a:lnSpc>
                <a:spcPct val="100000"/>
              </a:lnSpc>
            </a:pPr>
            <a:endParaRPr lang="en-US" sz="1400" b="0" dirty="0">
              <a:solidFill>
                <a:schemeClr val="tx2"/>
              </a:solidFill>
              <a:latin typeface="+mn-lt"/>
            </a:endParaRPr>
          </a:p>
        </p:txBody>
      </p:sp>
      <p:sp>
        <p:nvSpPr>
          <p:cNvPr id="7" name="Text Placeholder 2"/>
          <p:cNvSpPr txBox="1">
            <a:spLocks/>
          </p:cNvSpPr>
          <p:nvPr/>
        </p:nvSpPr>
        <p:spPr>
          <a:xfrm>
            <a:off x="6311898" y="6100706"/>
            <a:ext cx="5880101" cy="91674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FFCD06"/>
              </a:buClr>
              <a:buFont typeface="Wingdings" charset="2"/>
              <a:buNone/>
              <a:defRPr sz="1600" kern="1200">
                <a:solidFill>
                  <a:schemeClr val="tx1"/>
                </a:solidFill>
                <a:latin typeface="+mn-lt"/>
                <a:ea typeface="+mn-ea"/>
                <a:cs typeface="+mn-cs"/>
              </a:defRPr>
            </a:lvl1pPr>
            <a:lvl2pPr marL="5943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2pPr>
            <a:lvl3pPr marL="1051560" indent="-13716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508760" indent="-137160" algn="l" defTabSz="914400" rtl="0" eaLnBrk="1" latinLnBrk="0" hangingPunct="1">
              <a:lnSpc>
                <a:spcPct val="90000"/>
              </a:lnSpc>
              <a:spcBef>
                <a:spcPts val="500"/>
              </a:spcBef>
              <a:buClr>
                <a:srgbClr val="323332"/>
              </a:buClr>
              <a:buFont typeface="Wingdings" charset="2"/>
              <a:buChar char="§"/>
              <a:defRPr sz="1600" kern="1200">
                <a:solidFill>
                  <a:schemeClr val="tx1"/>
                </a:solidFill>
                <a:latin typeface="+mn-lt"/>
                <a:ea typeface="+mn-ea"/>
                <a:cs typeface="+mn-cs"/>
              </a:defRPr>
            </a:lvl4pPr>
            <a:lvl5pPr marL="1965960" indent="-137160" algn="l" defTabSz="914400" rtl="0" eaLnBrk="1" latinLnBrk="0" hangingPunct="1">
              <a:lnSpc>
                <a:spcPct val="90000"/>
              </a:lnSpc>
              <a:spcBef>
                <a:spcPts val="500"/>
              </a:spcBef>
              <a:buClr>
                <a:srgbClr val="323332"/>
              </a:buClr>
              <a:buFont typeface="Courier New"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pPr>
            <a:r>
              <a:rPr lang="en-US" sz="800" baseline="30000" dirty="0">
                <a:solidFill>
                  <a:schemeClr val="bg1"/>
                </a:solidFill>
                <a:ea typeface="Calibri" panose="020F0502020204030204" pitchFamily="34" charset="0"/>
                <a:cs typeface="Times New Roman" panose="02020603050405020304" pitchFamily="18" charset="0"/>
              </a:rPr>
              <a:t>1</a:t>
            </a:r>
            <a:r>
              <a:rPr lang="en-US" sz="800" dirty="0">
                <a:solidFill>
                  <a:schemeClr val="bg1"/>
                </a:solidFill>
                <a:ea typeface="Calibri" panose="020F0502020204030204" pitchFamily="34" charset="0"/>
                <a:cs typeface="Times New Roman" panose="02020603050405020304" pitchFamily="18" charset="0"/>
              </a:rPr>
              <a:t>Assumes the Jacksons pay 30% of their income in federal, State and social security taxes. Actual tax savings will depend on your contributions, applicable State tax rates and your personal tax situation. Please consult your tax adviser for details.</a:t>
            </a:r>
            <a:br>
              <a:rPr lang="en-US" sz="800" dirty="0">
                <a:solidFill>
                  <a:schemeClr val="bg1"/>
                </a:solidFill>
                <a:ea typeface="Calibri" panose="020F0502020204030204" pitchFamily="34" charset="0"/>
                <a:cs typeface="Times New Roman" panose="02020603050405020304" pitchFamily="18" charset="0"/>
              </a:rPr>
            </a:br>
            <a:br>
              <a:rPr lang="en-US" sz="800" dirty="0">
                <a:solidFill>
                  <a:schemeClr val="bg1"/>
                </a:solidFill>
                <a:ea typeface="Calibri" panose="020F0502020204030204" pitchFamily="34" charset="0"/>
                <a:cs typeface="Times New Roman" panose="02020603050405020304" pitchFamily="18" charset="0"/>
              </a:rPr>
            </a:br>
            <a:r>
              <a:rPr lang="en-US" sz="800" i="1" dirty="0">
                <a:solidFill>
                  <a:schemeClr val="bg1"/>
                </a:solidFill>
                <a:ea typeface="Calibri" panose="020F0502020204030204" pitchFamily="34" charset="0"/>
                <a:cs typeface="Times New Roman" panose="02020603050405020304" pitchFamily="18" charset="0"/>
              </a:rPr>
              <a:t>The Jacksons’ story is a hypothetical example for purposes of illustration only.</a:t>
            </a:r>
          </a:p>
          <a:p>
            <a:endParaRPr lang="en-US" sz="800" dirty="0">
              <a:solidFill>
                <a:schemeClr val="bg1"/>
              </a:solidFill>
            </a:endParaRPr>
          </a:p>
        </p:txBody>
      </p:sp>
      <p:grpSp>
        <p:nvGrpSpPr>
          <p:cNvPr id="65" name="Group 64">
            <a:extLst>
              <a:ext uri="{FF2B5EF4-FFF2-40B4-BE49-F238E27FC236}">
                <a16:creationId xmlns:a16="http://schemas.microsoft.com/office/drawing/2014/main" id="{B6BA3731-438B-40E0-9501-253254D07DA7}"/>
              </a:ext>
            </a:extLst>
          </p:cNvPr>
          <p:cNvGrpSpPr/>
          <p:nvPr/>
        </p:nvGrpSpPr>
        <p:grpSpPr>
          <a:xfrm>
            <a:off x="6296025" y="943769"/>
            <a:ext cx="4706533" cy="2490384"/>
            <a:chOff x="7800975" y="629444"/>
            <a:chExt cx="4706533" cy="2490384"/>
          </a:xfrm>
        </p:grpSpPr>
        <p:pic>
          <p:nvPicPr>
            <p:cNvPr id="64" name="Picture 63" descr="Icon&#10;&#10;Description automatically generated">
              <a:extLst>
                <a:ext uri="{FF2B5EF4-FFF2-40B4-BE49-F238E27FC236}">
                  <a16:creationId xmlns:a16="http://schemas.microsoft.com/office/drawing/2014/main" id="{87BB2E61-D3AA-4AA6-AF8B-2446ABC2C12F}"/>
                </a:ext>
              </a:extLst>
            </p:cNvPr>
            <p:cNvPicPr>
              <a:picLocks noChangeAspect="1"/>
            </p:cNvPicPr>
            <p:nvPr/>
          </p:nvPicPr>
          <p:blipFill>
            <a:blip r:embed="rId5"/>
            <a:stretch>
              <a:fillRect/>
            </a:stretch>
          </p:blipFill>
          <p:spPr>
            <a:xfrm>
              <a:off x="9191665" y="629444"/>
              <a:ext cx="2487168" cy="2487168"/>
            </a:xfrm>
            <a:prstGeom prst="rect">
              <a:avLst/>
            </a:prstGeom>
          </p:spPr>
        </p:pic>
        <p:pic>
          <p:nvPicPr>
            <p:cNvPr id="62" name="Picture 61" descr="Icon&#10;&#10;Description automatically generated">
              <a:extLst>
                <a:ext uri="{FF2B5EF4-FFF2-40B4-BE49-F238E27FC236}">
                  <a16:creationId xmlns:a16="http://schemas.microsoft.com/office/drawing/2014/main" id="{C6360AF9-417A-4A56-895A-0E65E05F67C3}"/>
                </a:ext>
              </a:extLst>
            </p:cNvPr>
            <p:cNvPicPr>
              <a:picLocks noChangeAspect="1"/>
            </p:cNvPicPr>
            <p:nvPr/>
          </p:nvPicPr>
          <p:blipFill>
            <a:blip r:embed="rId6"/>
            <a:stretch>
              <a:fillRect/>
            </a:stretch>
          </p:blipFill>
          <p:spPr>
            <a:xfrm>
              <a:off x="10112374" y="629444"/>
              <a:ext cx="2395134" cy="2490384"/>
            </a:xfrm>
            <a:prstGeom prst="rect">
              <a:avLst/>
            </a:prstGeom>
          </p:spPr>
        </p:pic>
        <p:graphicFrame>
          <p:nvGraphicFramePr>
            <p:cNvPr id="33" name="Content Placeholder 4">
              <a:extLst>
                <a:ext uri="{FF2B5EF4-FFF2-40B4-BE49-F238E27FC236}">
                  <a16:creationId xmlns:a16="http://schemas.microsoft.com/office/drawing/2014/main" id="{0FF8BA9F-F617-45AC-943B-2F0979124A53}"/>
                </a:ext>
              </a:extLst>
            </p:cNvPr>
            <p:cNvGraphicFramePr>
              <a:graphicFrameLocks/>
            </p:cNvGraphicFramePr>
            <p:nvPr/>
          </p:nvGraphicFramePr>
          <p:xfrm>
            <a:off x="7800975" y="1061396"/>
            <a:ext cx="3857626" cy="1652671"/>
          </p:xfrm>
          <a:graphic>
            <a:graphicData uri="http://schemas.openxmlformats.org/drawingml/2006/table">
              <a:tbl>
                <a:tblPr firstRow="1" bandRow="1">
                  <a:tableStyleId>{5C22544A-7EE6-4342-B048-85BDC9FD1C3A}</a:tableStyleId>
                </a:tblPr>
                <a:tblGrid>
                  <a:gridCol w="2190857">
                    <a:extLst>
                      <a:ext uri="{9D8B030D-6E8A-4147-A177-3AD203B41FA5}">
                        <a16:colId xmlns:a16="http://schemas.microsoft.com/office/drawing/2014/main" val="20000"/>
                      </a:ext>
                    </a:extLst>
                  </a:gridCol>
                  <a:gridCol w="919300">
                    <a:extLst>
                      <a:ext uri="{9D8B030D-6E8A-4147-A177-3AD203B41FA5}">
                        <a16:colId xmlns:a16="http://schemas.microsoft.com/office/drawing/2014/main" val="20001"/>
                      </a:ext>
                    </a:extLst>
                  </a:gridCol>
                  <a:gridCol w="747469">
                    <a:extLst>
                      <a:ext uri="{9D8B030D-6E8A-4147-A177-3AD203B41FA5}">
                        <a16:colId xmlns:a16="http://schemas.microsoft.com/office/drawing/2014/main" val="20002"/>
                      </a:ext>
                    </a:extLst>
                  </a:gridCol>
                </a:tblGrid>
                <a:tr h="414979">
                  <a:tc>
                    <a:txBody>
                      <a:bodyPr/>
                      <a:lstStyle/>
                      <a:p>
                        <a:endParaRPr lang="en-US" sz="1200" dirty="0">
                          <a:solidFill>
                            <a:srgbClr val="323332"/>
                          </a:solidFill>
                          <a:latin typeface="+mn-lt"/>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0" dirty="0">
                            <a:solidFill>
                              <a:schemeClr val="bg1"/>
                            </a:solidFill>
                            <a:latin typeface="+mn-lt"/>
                            <a:ea typeface="Arial Narrow" charset="0"/>
                            <a:cs typeface="Arial Narrow" charset="0"/>
                          </a:rPr>
                          <a:t>Without an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solidFill>
                              <a:schemeClr val="accent2"/>
                            </a:solidFill>
                            <a:latin typeface="+mn-lt"/>
                            <a:ea typeface="Arial Narrow" charset="0"/>
                            <a:cs typeface="Arial Narrow" charset="0"/>
                          </a:rPr>
                          <a:t>With an FSA</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4800">
                  <a:tc>
                    <a:txBody>
                      <a:bodyPr/>
                      <a:lstStyle/>
                      <a:p>
                        <a:r>
                          <a:rPr lang="en-US" sz="1200" b="0" dirty="0">
                            <a:solidFill>
                              <a:schemeClr val="bg1"/>
                            </a:solidFill>
                            <a:latin typeface="+mn-lt"/>
                          </a:rPr>
                          <a:t>Estimated taxes</a:t>
                        </a:r>
                        <a:r>
                          <a:rPr lang="en-US" sz="1200" b="0" baseline="30000" dirty="0">
                            <a:solidFill>
                              <a:schemeClr val="bg1"/>
                            </a:solidFill>
                            <a:latin typeface="+mn-lt"/>
                          </a:rPr>
                          <a:t>1</a:t>
                        </a:r>
                        <a:endParaRPr lang="en-US" sz="1200" b="0" baseline="3000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$26,400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$24,540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200" b="0" dirty="0">
                            <a:solidFill>
                              <a:schemeClr val="bg1"/>
                            </a:solidFill>
                            <a:latin typeface="+mn-lt"/>
                            <a:ea typeface="Arial Narrow" charset="0"/>
                            <a:cs typeface="Times New Roman" panose="02020603050405020304" pitchFamily="18" charset="0"/>
                          </a:rPr>
                          <a:t>Health care expense</a:t>
                        </a:r>
                        <a:endParaRPr lang="en-US" sz="1200" b="0" dirty="0">
                          <a:solidFill>
                            <a:schemeClr val="bg1"/>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$1,200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200" b="0" dirty="0">
                            <a:solidFill>
                              <a:schemeClr val="bg1"/>
                            </a:solidFill>
                            <a:latin typeface="+mn-lt"/>
                            <a:ea typeface="Arial Narrow" charset="0"/>
                            <a:cs typeface="Arial Narrow" charset="0"/>
                          </a:rPr>
                          <a:t>FSA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$1,200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601">
                  <a:tc>
                    <a:txBody>
                      <a:bodyPr/>
                      <a:lstStyle/>
                      <a:p>
                        <a:r>
                          <a:rPr lang="en-US" sz="1200" b="0" dirty="0">
                            <a:solidFill>
                              <a:schemeClr val="bg1"/>
                            </a:solidFill>
                            <a:latin typeface="+mn-lt"/>
                            <a:ea typeface="Arial Narrow" charset="0"/>
                            <a:cs typeface="Arial Narrow" charset="0"/>
                          </a:rPr>
                          <a:t>DCAP account</a:t>
                        </a:r>
                      </a:p>
                    </a:txBody>
                    <a:tcPr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latin typeface="+mn-lt"/>
                            <a:ea typeface="Arial Narrow" charset="0"/>
                            <a:cs typeface="Arial Narrow" charset="0"/>
                          </a:rPr>
                          <a:t>$0</a:t>
                        </a:r>
                      </a:p>
                    </a:txBody>
                    <a:tcPr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accent2"/>
                            </a:solidFill>
                            <a:latin typeface="+mn-lt"/>
                            <a:ea typeface="Arial Narrow" charset="0"/>
                            <a:cs typeface="Arial Narrow" charset="0"/>
                          </a:rPr>
                          <a:t>$5,000</a:t>
                        </a:r>
                      </a:p>
                    </a:txBody>
                    <a:tcPr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sp>
        <p:nvSpPr>
          <p:cNvPr id="34" name="TextBox 33">
            <a:extLst>
              <a:ext uri="{FF2B5EF4-FFF2-40B4-BE49-F238E27FC236}">
                <a16:creationId xmlns:a16="http://schemas.microsoft.com/office/drawing/2014/main" id="{DA44BEEC-569B-4D85-988D-EA573B676833}"/>
              </a:ext>
            </a:extLst>
          </p:cNvPr>
          <p:cNvSpPr txBox="1"/>
          <p:nvPr/>
        </p:nvSpPr>
        <p:spPr>
          <a:xfrm>
            <a:off x="7350033" y="4080749"/>
            <a:ext cx="3267165" cy="1479123"/>
          </a:xfrm>
          <a:prstGeom prst="rect">
            <a:avLst/>
          </a:prstGeom>
          <a:noFill/>
        </p:spPr>
        <p:txBody>
          <a:bodyPr wrap="square" rtlCol="0">
            <a:spAutoFit/>
          </a:bodyPr>
          <a:lstStyle/>
          <a:p>
            <a:pPr algn="r">
              <a:lnSpc>
                <a:spcPts val="2200"/>
              </a:lnSpc>
            </a:pPr>
            <a:r>
              <a:rPr lang="en-US" sz="1600" dirty="0">
                <a:solidFill>
                  <a:schemeClr val="bg1"/>
                </a:solidFill>
              </a:rPr>
              <a:t>At year’s end, the Jacksons have not only saved $1,860 in taxes, but they have used those savings to cover all their health care     and childcare expenses.</a:t>
            </a:r>
          </a:p>
        </p:txBody>
      </p:sp>
      <p:sp>
        <p:nvSpPr>
          <p:cNvPr id="50" name="Rectangle 49">
            <a:extLst>
              <a:ext uri="{FF2B5EF4-FFF2-40B4-BE49-F238E27FC236}">
                <a16:creationId xmlns:a16="http://schemas.microsoft.com/office/drawing/2014/main" id="{D95F1FF0-A05D-45AD-8FFD-1D7551BDF2EC}"/>
              </a:ext>
            </a:extLst>
          </p:cNvPr>
          <p:cNvSpPr/>
          <p:nvPr/>
        </p:nvSpPr>
        <p:spPr>
          <a:xfrm>
            <a:off x="314573" y="3366606"/>
            <a:ext cx="2327028" cy="109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Logo&#10;&#10;Description automatically generated">
            <a:extLst>
              <a:ext uri="{FF2B5EF4-FFF2-40B4-BE49-F238E27FC236}">
                <a16:creationId xmlns:a16="http://schemas.microsoft.com/office/drawing/2014/main" id="{5E37C6E5-1FC7-4A32-BCA4-416051746A3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705170" y="4023716"/>
            <a:ext cx="2019507" cy="1506868"/>
          </a:xfrm>
          <a:prstGeom prst="rect">
            <a:avLst/>
          </a:prstGeom>
        </p:spPr>
      </p:pic>
      <p:pic>
        <p:nvPicPr>
          <p:cNvPr id="56" name="Picture 55">
            <a:extLst>
              <a:ext uri="{FF2B5EF4-FFF2-40B4-BE49-F238E27FC236}">
                <a16:creationId xmlns:a16="http://schemas.microsoft.com/office/drawing/2014/main" id="{2DB8F7D1-3D7F-43EF-9832-B18604454D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145308" y="1968500"/>
            <a:ext cx="468912" cy="45719"/>
          </a:xfrm>
          <a:prstGeom prst="rect">
            <a:avLst/>
          </a:prstGeom>
        </p:spPr>
      </p:pic>
      <p:sp>
        <p:nvSpPr>
          <p:cNvPr id="73" name="Rectangle 72">
            <a:extLst>
              <a:ext uri="{FF2B5EF4-FFF2-40B4-BE49-F238E27FC236}">
                <a16:creationId xmlns:a16="http://schemas.microsoft.com/office/drawing/2014/main" id="{23853927-9732-49D4-992E-09126F6C23F9}"/>
              </a:ext>
            </a:extLst>
          </p:cNvPr>
          <p:cNvSpPr/>
          <p:nvPr/>
        </p:nvSpPr>
        <p:spPr>
          <a:xfrm>
            <a:off x="287851" y="6381981"/>
            <a:ext cx="2170915" cy="276999"/>
          </a:xfrm>
          <a:prstGeom prst="rect">
            <a:avLst/>
          </a:prstGeom>
        </p:spPr>
        <p:txBody>
          <a:bodyPr wrap="none">
            <a:spAutoFit/>
          </a:bodyPr>
          <a:lstStyle/>
          <a:p>
            <a:fld id="{791BCB0B-486F-1F48-BDCB-95D6E75EE962}" type="slidenum">
              <a:rPr lang="en-US" sz="1200" smtClean="0">
                <a:solidFill>
                  <a:schemeClr val="bg2">
                    <a:lumMod val="75000"/>
                  </a:schemeClr>
                </a:solidFill>
              </a:rPr>
              <a:t>7</a:t>
            </a:fld>
            <a:r>
              <a:rPr lang="en-US" sz="1200" dirty="0">
                <a:solidFill>
                  <a:schemeClr val="bg2">
                    <a:lumMod val="75000"/>
                  </a:schemeClr>
                </a:solidFill>
              </a:rPr>
              <a:t> </a:t>
            </a:r>
            <a:r>
              <a:rPr lang="en-US" sz="1200" dirty="0">
                <a:solidFill>
                  <a:schemeClr val="accent1"/>
                </a:solidFill>
              </a:rPr>
              <a:t>|</a:t>
            </a:r>
            <a:r>
              <a:rPr lang="en-US" sz="1200" dirty="0"/>
              <a:t> </a:t>
            </a:r>
            <a:r>
              <a:rPr lang="en-US" sz="1200" dirty="0">
                <a:solidFill>
                  <a:schemeClr val="bg2">
                    <a:lumMod val="75000"/>
                  </a:schemeClr>
                </a:solidFill>
              </a:rPr>
              <a:t>Proprietary + Confidential</a:t>
            </a:r>
          </a:p>
        </p:txBody>
      </p:sp>
      <p:cxnSp>
        <p:nvCxnSpPr>
          <p:cNvPr id="30" name="Straight Connector 29">
            <a:extLst>
              <a:ext uri="{FF2B5EF4-FFF2-40B4-BE49-F238E27FC236}">
                <a16:creationId xmlns:a16="http://schemas.microsoft.com/office/drawing/2014/main" id="{C4AF115F-63F0-2043-8497-AEF2B6D3969F}"/>
              </a:ext>
            </a:extLst>
          </p:cNvPr>
          <p:cNvCxnSpPr>
            <a:cxnSpLocks/>
          </p:cNvCxnSpPr>
          <p:nvPr/>
        </p:nvCxnSpPr>
        <p:spPr>
          <a:xfrm>
            <a:off x="11106974" y="2403141"/>
            <a:ext cx="0" cy="1488483"/>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DC6B6A74-F6CE-4698-AC4B-BF9FB4714691}"/>
              </a:ext>
            </a:extLst>
          </p:cNvPr>
          <p:cNvGrpSpPr/>
          <p:nvPr/>
        </p:nvGrpSpPr>
        <p:grpSpPr>
          <a:xfrm flipH="1">
            <a:off x="6349973" y="3938373"/>
            <a:ext cx="5412589" cy="142103"/>
            <a:chOff x="6384911" y="3938646"/>
            <a:chExt cx="4536510" cy="142103"/>
          </a:xfrm>
        </p:grpSpPr>
        <p:cxnSp>
          <p:nvCxnSpPr>
            <p:cNvPr id="32" name="Straight Connector 31">
              <a:extLst>
                <a:ext uri="{FF2B5EF4-FFF2-40B4-BE49-F238E27FC236}">
                  <a16:creationId xmlns:a16="http://schemas.microsoft.com/office/drawing/2014/main" id="{F89E378F-B409-4D79-A3B9-ED61F403CBA4}"/>
                </a:ext>
              </a:extLst>
            </p:cNvPr>
            <p:cNvCxnSpPr>
              <a:cxnSpLocks/>
            </p:cNvCxnSpPr>
            <p:nvPr/>
          </p:nvCxnSpPr>
          <p:spPr>
            <a:xfrm>
              <a:off x="7747281" y="3938646"/>
              <a:ext cx="3174140" cy="0"/>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01A332D-4369-4628-8F6A-F357F04119CC}"/>
                </a:ext>
              </a:extLst>
            </p:cNvPr>
            <p:cNvCxnSpPr>
              <a:cxnSpLocks/>
            </p:cNvCxnSpPr>
            <p:nvPr/>
          </p:nvCxnSpPr>
          <p:spPr>
            <a:xfrm flipV="1">
              <a:off x="6384911" y="3938646"/>
              <a:ext cx="1040982" cy="287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27C415-25F5-405A-AD1A-756B0FCE0E15}"/>
                </a:ext>
              </a:extLst>
            </p:cNvPr>
            <p:cNvCxnSpPr>
              <a:cxnSpLocks/>
            </p:cNvCxnSpPr>
            <p:nvPr/>
          </p:nvCxnSpPr>
          <p:spPr>
            <a:xfrm>
              <a:off x="7425893" y="3941523"/>
              <a:ext cx="175076" cy="139226"/>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F3BFB90-7AD6-41E2-A405-998A49FDE081}"/>
                </a:ext>
              </a:extLst>
            </p:cNvPr>
            <p:cNvCxnSpPr>
              <a:cxnSpLocks/>
            </p:cNvCxnSpPr>
            <p:nvPr/>
          </p:nvCxnSpPr>
          <p:spPr>
            <a:xfrm flipH="1">
              <a:off x="7572365" y="3940432"/>
              <a:ext cx="174916" cy="140317"/>
            </a:xfrm>
            <a:prstGeom prst="line">
              <a:avLst/>
            </a:prstGeom>
            <a:ln w="28575" cap="rnd" cmpd="sng">
              <a:solidFill>
                <a:srgbClr val="666666"/>
              </a:solidFill>
              <a:prstDash val="sysDot"/>
              <a:round/>
              <a:headEnd type="non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6FFE96F2-DC32-417D-B061-35D20179F665}"/>
              </a:ext>
            </a:extLst>
          </p:cNvPr>
          <p:cNvGrpSpPr/>
          <p:nvPr/>
        </p:nvGrpSpPr>
        <p:grpSpPr>
          <a:xfrm>
            <a:off x="10468708" y="1630300"/>
            <a:ext cx="1246233" cy="693722"/>
            <a:chOff x="10828573" y="1861314"/>
            <a:chExt cx="898516" cy="400110"/>
          </a:xfrm>
        </p:grpSpPr>
        <p:sp>
          <p:nvSpPr>
            <p:cNvPr id="38" name="TextBox 37">
              <a:extLst>
                <a:ext uri="{FF2B5EF4-FFF2-40B4-BE49-F238E27FC236}">
                  <a16:creationId xmlns:a16="http://schemas.microsoft.com/office/drawing/2014/main" id="{239596E7-5B7F-40FD-B2E1-907C81C08147}"/>
                </a:ext>
              </a:extLst>
            </p:cNvPr>
            <p:cNvSpPr txBox="1"/>
            <p:nvPr/>
          </p:nvSpPr>
          <p:spPr>
            <a:xfrm>
              <a:off x="10828573" y="1892872"/>
              <a:ext cx="898516" cy="337274"/>
            </a:xfrm>
            <a:prstGeom prst="rect">
              <a:avLst/>
            </a:prstGeom>
            <a:noFill/>
          </p:spPr>
          <p:txBody>
            <a:bodyPr wrap="square" rtlCol="0">
              <a:spAutoFit/>
            </a:bodyPr>
            <a:lstStyle/>
            <a:p>
              <a:pPr algn="ctr"/>
              <a:r>
                <a:rPr lang="en-US" sz="1600" b="1" dirty="0">
                  <a:solidFill>
                    <a:schemeClr val="accent1"/>
                  </a:solidFill>
                </a:rPr>
                <a:t>$1,860 Tax Savings</a:t>
              </a:r>
            </a:p>
          </p:txBody>
        </p:sp>
        <p:sp>
          <p:nvSpPr>
            <p:cNvPr id="39" name="Rectangle: Rounded Corners 38">
              <a:extLst>
                <a:ext uri="{FF2B5EF4-FFF2-40B4-BE49-F238E27FC236}">
                  <a16:creationId xmlns:a16="http://schemas.microsoft.com/office/drawing/2014/main" id="{E1EC98BF-84EB-4975-83EB-A761AD5D921A}"/>
                </a:ext>
              </a:extLst>
            </p:cNvPr>
            <p:cNvSpPr/>
            <p:nvPr/>
          </p:nvSpPr>
          <p:spPr>
            <a:xfrm>
              <a:off x="10876642" y="1861314"/>
              <a:ext cx="807947" cy="40011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graphicFrame>
        <p:nvGraphicFramePr>
          <p:cNvPr id="40" name="Content Placeholder 4">
            <a:extLst>
              <a:ext uri="{FF2B5EF4-FFF2-40B4-BE49-F238E27FC236}">
                <a16:creationId xmlns:a16="http://schemas.microsoft.com/office/drawing/2014/main" id="{97B6D0AE-67E3-4B76-9AD6-625596405FBB}"/>
              </a:ext>
            </a:extLst>
          </p:cNvPr>
          <p:cNvGraphicFramePr>
            <a:graphicFrameLocks/>
          </p:cNvGraphicFramePr>
          <p:nvPr/>
        </p:nvGraphicFramePr>
        <p:xfrm>
          <a:off x="244309" y="1595496"/>
          <a:ext cx="2492829" cy="1767840"/>
        </p:xfrm>
        <a:graphic>
          <a:graphicData uri="http://schemas.openxmlformats.org/drawingml/2006/table">
            <a:tbl>
              <a:tblPr firstRow="1" bandRow="1">
                <a:tableStyleId>{5C22544A-7EE6-4342-B048-85BDC9FD1C3A}</a:tableStyleId>
              </a:tblPr>
              <a:tblGrid>
                <a:gridCol w="1587062">
                  <a:extLst>
                    <a:ext uri="{9D8B030D-6E8A-4147-A177-3AD203B41FA5}">
                      <a16:colId xmlns:a16="http://schemas.microsoft.com/office/drawing/2014/main" val="20000"/>
                    </a:ext>
                  </a:extLst>
                </a:gridCol>
                <a:gridCol w="905767">
                  <a:extLst>
                    <a:ext uri="{9D8B030D-6E8A-4147-A177-3AD203B41FA5}">
                      <a16:colId xmlns:a16="http://schemas.microsoft.com/office/drawing/2014/main" val="20001"/>
                    </a:ext>
                  </a:extLst>
                </a:gridCol>
              </a:tblGrid>
              <a:tr h="304800">
                <a:tc>
                  <a:txBody>
                    <a:bodyPr/>
                    <a:lstStyle/>
                    <a:p>
                      <a:r>
                        <a:rPr lang="en-US" sz="1400" b="0" dirty="0">
                          <a:solidFill>
                            <a:schemeClr val="tx2"/>
                          </a:solidFill>
                          <a:latin typeface="+mn-lt"/>
                        </a:rPr>
                        <a:t>Combined </a:t>
                      </a:r>
                      <a:br>
                        <a:rPr lang="en-US" sz="1400" b="0" dirty="0">
                          <a:solidFill>
                            <a:schemeClr val="tx2"/>
                          </a:solidFill>
                          <a:latin typeface="+mn-lt"/>
                        </a:rPr>
                      </a:br>
                      <a:r>
                        <a:rPr lang="en-US" sz="1400" b="0" dirty="0">
                          <a:solidFill>
                            <a:schemeClr val="tx2"/>
                          </a:solidFill>
                          <a:latin typeface="+mn-lt"/>
                        </a:rPr>
                        <a:t>annual salary: </a:t>
                      </a:r>
                      <a:endParaRPr lang="en-US" sz="1400" b="0" baseline="3000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2"/>
                          </a:solidFill>
                          <a:latin typeface="+mn-lt"/>
                          <a:ea typeface="Arial Narrow" charset="0"/>
                          <a:cs typeface="Arial Narrow" charset="0"/>
                        </a:rPr>
                        <a:t>$88,000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750">
                <a:tc>
                  <a:txBody>
                    <a:bodyPr/>
                    <a:lstStyle/>
                    <a:p>
                      <a:r>
                        <a:rPr lang="en-US" sz="1400" b="0" dirty="0">
                          <a:solidFill>
                            <a:schemeClr val="tx2"/>
                          </a:solidFill>
                          <a:latin typeface="+mn-lt"/>
                        </a:rPr>
                        <a:t>FSA &amp; DCAP pretax contribution: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$6,200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6700">
                <a:tc>
                  <a:txBody>
                    <a:bodyPr/>
                    <a:lstStyle/>
                    <a:p>
                      <a:r>
                        <a:rPr lang="en-US" sz="1400" b="0" dirty="0">
                          <a:solidFill>
                            <a:schemeClr val="tx2"/>
                          </a:solidFill>
                          <a:latin typeface="+mn-lt"/>
                        </a:rPr>
                        <a:t>Net taxable income: </a:t>
                      </a:r>
                      <a:endParaRPr lang="en-US" sz="1400" b="0" dirty="0">
                        <a:solidFill>
                          <a:schemeClr val="tx2"/>
                        </a:solidFill>
                        <a:latin typeface="+mn-lt"/>
                        <a:ea typeface="Arial Narrow" charset="0"/>
                        <a:cs typeface="Arial Narrow"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tx2"/>
                          </a:solidFill>
                          <a:latin typeface="+mn-lt"/>
                          <a:ea typeface="Arial Narrow" charset="0"/>
                          <a:cs typeface="Arial Narrow" charset="0"/>
                        </a:rPr>
                        <a:t>$81,800</a:t>
                      </a:r>
                    </a:p>
                  </a:txBody>
                  <a:tcPr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427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5794BD-2266-4F41-A718-30DC42AB197F}"/>
              </a:ext>
            </a:extLst>
          </p:cNvPr>
          <p:cNvGrpSpPr/>
          <p:nvPr/>
        </p:nvGrpSpPr>
        <p:grpSpPr>
          <a:xfrm>
            <a:off x="-21682" y="11766"/>
            <a:ext cx="12192001" cy="1876737"/>
            <a:chOff x="-1" y="-11723"/>
            <a:chExt cx="12192001" cy="1876737"/>
          </a:xfrm>
        </p:grpSpPr>
        <p:pic>
          <p:nvPicPr>
            <p:cNvPr id="6" name="Picture 5" descr="Icon&#10;&#10;Description automatically generated">
              <a:extLst>
                <a:ext uri="{FF2B5EF4-FFF2-40B4-BE49-F238E27FC236}">
                  <a16:creationId xmlns:a16="http://schemas.microsoft.com/office/drawing/2014/main" id="{3AE406D6-3660-5243-9DED-3B75C7FC02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1723"/>
              <a:ext cx="12192001" cy="1876737"/>
            </a:xfrm>
            <a:prstGeom prst="rect">
              <a:avLst/>
            </a:prstGeom>
          </p:spPr>
        </p:pic>
        <p:sp>
          <p:nvSpPr>
            <p:cNvPr id="9" name="Rectangle 8">
              <a:extLst>
                <a:ext uri="{FF2B5EF4-FFF2-40B4-BE49-F238E27FC236}">
                  <a16:creationId xmlns:a16="http://schemas.microsoft.com/office/drawing/2014/main" id="{662C7420-74AD-A14A-9764-544C2AF57411}"/>
                </a:ext>
              </a:extLst>
            </p:cNvPr>
            <p:cNvSpPr/>
            <p:nvPr/>
          </p:nvSpPr>
          <p:spPr>
            <a:xfrm>
              <a:off x="1955410" y="858867"/>
              <a:ext cx="3953022" cy="519707"/>
            </a:xfrm>
            <a:prstGeom prst="rect">
              <a:avLst/>
            </a:prstGeom>
            <a:solidFill>
              <a:srgbClr val="33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a:xfrm>
            <a:off x="1955410" y="687471"/>
            <a:ext cx="4797082" cy="769194"/>
          </a:xfrm>
        </p:spPr>
        <p:txBody>
          <a:bodyPr/>
          <a:lstStyle/>
          <a:p>
            <a:r>
              <a:rPr lang="en-US" sz="3400" dirty="0">
                <a:solidFill>
                  <a:srgbClr val="FFCC01"/>
                </a:solidFill>
              </a:rPr>
              <a:t>After you’re enrolled</a:t>
            </a:r>
          </a:p>
        </p:txBody>
      </p:sp>
      <p:grpSp>
        <p:nvGrpSpPr>
          <p:cNvPr id="8" name="Group 7">
            <a:extLst>
              <a:ext uri="{FF2B5EF4-FFF2-40B4-BE49-F238E27FC236}">
                <a16:creationId xmlns:a16="http://schemas.microsoft.com/office/drawing/2014/main" id="{BE6E13CA-430D-4887-889B-85831B6192AC}"/>
              </a:ext>
            </a:extLst>
          </p:cNvPr>
          <p:cNvGrpSpPr/>
          <p:nvPr/>
        </p:nvGrpSpPr>
        <p:grpSpPr>
          <a:xfrm>
            <a:off x="1613983" y="2338130"/>
            <a:ext cx="4767768" cy="3280255"/>
            <a:chOff x="1413958" y="2214305"/>
            <a:chExt cx="4767768" cy="3280255"/>
          </a:xfrm>
        </p:grpSpPr>
        <p:sp>
          <p:nvSpPr>
            <p:cNvPr id="25" name="TextBox 24">
              <a:extLst>
                <a:ext uri="{FF2B5EF4-FFF2-40B4-BE49-F238E27FC236}">
                  <a16:creationId xmlns:a16="http://schemas.microsoft.com/office/drawing/2014/main" id="{E257F174-3428-4189-837E-BBBC320ECA4F}"/>
                </a:ext>
              </a:extLst>
            </p:cNvPr>
            <p:cNvSpPr txBox="1"/>
            <p:nvPr/>
          </p:nvSpPr>
          <p:spPr>
            <a:xfrm>
              <a:off x="1933730" y="2307281"/>
              <a:ext cx="4247996" cy="3077766"/>
            </a:xfrm>
            <a:prstGeom prst="rect">
              <a:avLst/>
            </a:prstGeom>
            <a:noFill/>
          </p:spPr>
          <p:txBody>
            <a:bodyPr wrap="square">
              <a:spAutoFit/>
            </a:bodyPr>
            <a:lstStyle/>
            <a:p>
              <a:pPr>
                <a:spcAft>
                  <a:spcPts val="1200"/>
                </a:spcAft>
              </a:pPr>
              <a:r>
                <a:rPr lang="en-US" sz="1800" dirty="0">
                  <a:effectLst/>
                </a:rPr>
                <a:t>Receive your Spending Account I.D.    by mail</a:t>
              </a:r>
            </a:p>
            <a:p>
              <a:pPr>
                <a:spcAft>
                  <a:spcPts val="1200"/>
                </a:spcAft>
              </a:pPr>
              <a:r>
                <a:rPr lang="en-US" sz="1800" dirty="0">
                  <a:effectLst/>
                </a:rPr>
                <a:t>Register on hellofurther.com</a:t>
              </a:r>
            </a:p>
            <a:p>
              <a:pPr>
                <a:spcAft>
                  <a:spcPts val="1200"/>
                </a:spcAft>
              </a:pPr>
              <a:r>
                <a:rPr lang="en-US" sz="1800" dirty="0">
                  <a:effectLst/>
                </a:rPr>
                <a:t>Download mobile app</a:t>
              </a:r>
            </a:p>
            <a:p>
              <a:pPr>
                <a:spcAft>
                  <a:spcPts val="1200"/>
                </a:spcAft>
              </a:pPr>
              <a:r>
                <a:rPr lang="en-US" sz="1800" dirty="0">
                  <a:effectLst/>
                </a:rPr>
                <a:t>Submit claims for reimbursement</a:t>
              </a:r>
            </a:p>
            <a:p>
              <a:pPr>
                <a:spcAft>
                  <a:spcPts val="1200"/>
                </a:spcAft>
              </a:pPr>
              <a:r>
                <a:rPr lang="en-US" sz="1800" dirty="0">
                  <a:effectLst/>
                </a:rPr>
                <a:t>View account activity and                       check balances</a:t>
              </a:r>
            </a:p>
            <a:p>
              <a:pPr>
                <a:spcAft>
                  <a:spcPts val="1200"/>
                </a:spcAft>
              </a:pPr>
              <a:r>
                <a:rPr lang="en-US" sz="1800" dirty="0">
                  <a:effectLst/>
                </a:rPr>
                <a:t>Download forms and upload receipts</a:t>
              </a:r>
            </a:p>
          </p:txBody>
        </p:sp>
        <p:pic>
          <p:nvPicPr>
            <p:cNvPr id="4" name="Picture 3" descr="Icon&#10;&#10;Description automatically generated">
              <a:extLst>
                <a:ext uri="{FF2B5EF4-FFF2-40B4-BE49-F238E27FC236}">
                  <a16:creationId xmlns:a16="http://schemas.microsoft.com/office/drawing/2014/main" id="{1754D9B2-7077-4462-96F5-6B489CD44F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3958" y="2214305"/>
              <a:ext cx="548640" cy="548640"/>
            </a:xfrm>
            <a:prstGeom prst="rect">
              <a:avLst/>
            </a:prstGeom>
          </p:spPr>
        </p:pic>
        <p:pic>
          <p:nvPicPr>
            <p:cNvPr id="27" name="Picture 26" descr="Icon&#10;&#10;Description automatically generated">
              <a:extLst>
                <a:ext uri="{FF2B5EF4-FFF2-40B4-BE49-F238E27FC236}">
                  <a16:creationId xmlns:a16="http://schemas.microsoft.com/office/drawing/2014/main" id="{0F44EB4F-406B-40BA-9D69-D6045209FC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0886" y="2893334"/>
              <a:ext cx="548640" cy="548640"/>
            </a:xfrm>
            <a:prstGeom prst="rect">
              <a:avLst/>
            </a:prstGeom>
          </p:spPr>
        </p:pic>
        <p:pic>
          <p:nvPicPr>
            <p:cNvPr id="28" name="Picture 27" descr="Icon&#10;&#10;Description automatically generated">
              <a:extLst>
                <a:ext uri="{FF2B5EF4-FFF2-40B4-BE49-F238E27FC236}">
                  <a16:creationId xmlns:a16="http://schemas.microsoft.com/office/drawing/2014/main" id="{CB7D0D6C-C28C-41CC-BF42-D46DBFF67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7374" y="3790645"/>
              <a:ext cx="548640" cy="548640"/>
            </a:xfrm>
            <a:prstGeom prst="rect">
              <a:avLst/>
            </a:prstGeom>
          </p:spPr>
        </p:pic>
        <p:pic>
          <p:nvPicPr>
            <p:cNvPr id="33" name="Picture 32" descr="Icon&#10;&#10;Description automatically generated">
              <a:extLst>
                <a:ext uri="{FF2B5EF4-FFF2-40B4-BE49-F238E27FC236}">
                  <a16:creationId xmlns:a16="http://schemas.microsoft.com/office/drawing/2014/main" id="{F76AA533-139E-401E-A6B5-7C12AE632B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3615" y="4294666"/>
              <a:ext cx="548640" cy="548640"/>
            </a:xfrm>
            <a:prstGeom prst="rect">
              <a:avLst/>
            </a:prstGeom>
          </p:spPr>
        </p:pic>
        <p:pic>
          <p:nvPicPr>
            <p:cNvPr id="34" name="Picture 33" descr="Icon&#10;&#10;Description automatically generated">
              <a:extLst>
                <a:ext uri="{FF2B5EF4-FFF2-40B4-BE49-F238E27FC236}">
                  <a16:creationId xmlns:a16="http://schemas.microsoft.com/office/drawing/2014/main" id="{93B3CC8B-4647-44E5-A20A-06DC7589B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3958" y="4945920"/>
              <a:ext cx="548640" cy="548640"/>
            </a:xfrm>
            <a:prstGeom prst="rect">
              <a:avLst/>
            </a:prstGeom>
          </p:spPr>
        </p:pic>
      </p:grpSp>
      <p:pic>
        <p:nvPicPr>
          <p:cNvPr id="7" name="Picture 6" descr="Icon&#10;&#10;Description automatically generated">
            <a:extLst>
              <a:ext uri="{FF2B5EF4-FFF2-40B4-BE49-F238E27FC236}">
                <a16:creationId xmlns:a16="http://schemas.microsoft.com/office/drawing/2014/main" id="{4B404721-8CFB-494B-BF46-5A84D69681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460856" y="1541806"/>
            <a:ext cx="1591059" cy="1594107"/>
          </a:xfrm>
          <a:prstGeom prst="rect">
            <a:avLst/>
          </a:prstGeom>
        </p:spPr>
      </p:pic>
      <p:pic>
        <p:nvPicPr>
          <p:cNvPr id="21" name="Picture 20">
            <a:extLst>
              <a:ext uri="{FF2B5EF4-FFF2-40B4-BE49-F238E27FC236}">
                <a16:creationId xmlns:a16="http://schemas.microsoft.com/office/drawing/2014/main" id="{34D92925-251D-4A55-BEEA-2ADC3C201DC7}"/>
              </a:ext>
            </a:extLst>
          </p:cNvPr>
          <p:cNvPicPr>
            <a:picLocks noChangeAspect="1"/>
          </p:cNvPicPr>
          <p:nvPr/>
        </p:nvPicPr>
        <p:blipFill rotWithShape="1">
          <a:blip r:embed="rId6">
            <a:extLst>
              <a:ext uri="{28A0092B-C50C-407E-A947-70E740481C1C}">
                <a14:useLocalDpi xmlns:a14="http://schemas.microsoft.com/office/drawing/2010/main" val="0"/>
              </a:ext>
            </a:extLst>
          </a:blip>
          <a:srcRect t="31457" b="7918"/>
          <a:stretch/>
        </p:blipFill>
        <p:spPr>
          <a:xfrm>
            <a:off x="5886751" y="2319339"/>
            <a:ext cx="6432698" cy="3796168"/>
          </a:xfrm>
          <a:prstGeom prst="rect">
            <a:avLst/>
          </a:prstGeom>
          <a:ln>
            <a:noFill/>
          </a:ln>
          <a:effectLst>
            <a:outerShdw blurRad="292100" dist="139700" dir="2700000" algn="tl" rotWithShape="0">
              <a:srgbClr val="333333">
                <a:alpha val="65000"/>
              </a:srgbClr>
            </a:outerShdw>
          </a:effectLst>
        </p:spPr>
      </p:pic>
      <p:pic>
        <p:nvPicPr>
          <p:cNvPr id="19" name="Picture 18" descr="Icon&#10;&#10;Description automatically generated">
            <a:extLst>
              <a:ext uri="{FF2B5EF4-FFF2-40B4-BE49-F238E27FC236}">
                <a16:creationId xmlns:a16="http://schemas.microsoft.com/office/drawing/2014/main" id="{58103463-BB46-41B9-A1E6-049026B4A9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5006" y="3447044"/>
            <a:ext cx="548640" cy="548640"/>
          </a:xfrm>
          <a:prstGeom prst="rect">
            <a:avLst/>
          </a:prstGeom>
        </p:spPr>
      </p:pic>
      <p:pic>
        <p:nvPicPr>
          <p:cNvPr id="20" name="Picture 19">
            <a:extLst>
              <a:ext uri="{FF2B5EF4-FFF2-40B4-BE49-F238E27FC236}">
                <a16:creationId xmlns:a16="http://schemas.microsoft.com/office/drawing/2014/main" id="{56C40967-1DB2-4E70-864B-AD676D1D2A00}"/>
              </a:ext>
            </a:extLst>
          </p:cNvPr>
          <p:cNvPicPr/>
          <p:nvPr/>
        </p:nvPicPr>
        <p:blipFill rotWithShape="1">
          <a:blip r:embed="rId7"/>
          <a:srcRect b="16050"/>
          <a:stretch/>
        </p:blipFill>
        <p:spPr>
          <a:xfrm>
            <a:off x="7044778" y="2812640"/>
            <a:ext cx="4131392" cy="2696232"/>
          </a:xfrm>
          <a:prstGeom prst="rect">
            <a:avLst/>
          </a:prstGeom>
        </p:spPr>
      </p:pic>
    </p:spTree>
    <p:extLst>
      <p:ext uri="{BB962C8B-B14F-4D97-AF65-F5344CB8AC3E}">
        <p14:creationId xmlns:p14="http://schemas.microsoft.com/office/powerpoint/2010/main" val="272059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with medium confidence">
            <a:extLst>
              <a:ext uri="{FF2B5EF4-FFF2-40B4-BE49-F238E27FC236}">
                <a16:creationId xmlns:a16="http://schemas.microsoft.com/office/drawing/2014/main" id="{3CC9DC01-7642-449E-9CC8-89AAF791FEBB}"/>
              </a:ext>
            </a:extLst>
          </p:cNvPr>
          <p:cNvPicPr>
            <a:picLocks noChangeAspect="1"/>
          </p:cNvPicPr>
          <p:nvPr/>
        </p:nvPicPr>
        <p:blipFill>
          <a:blip r:embed="rId2"/>
          <a:stretch>
            <a:fillRect/>
          </a:stretch>
        </p:blipFill>
        <p:spPr>
          <a:xfrm>
            <a:off x="9033220" y="2766751"/>
            <a:ext cx="2921000" cy="2921000"/>
          </a:xfrm>
          <a:prstGeom prst="rect">
            <a:avLst/>
          </a:prstGeom>
        </p:spPr>
      </p:pic>
      <p:pic>
        <p:nvPicPr>
          <p:cNvPr id="35" name="Picture 34" descr="Icon&#10;&#10;Description automatically generated with medium confidence">
            <a:extLst>
              <a:ext uri="{FF2B5EF4-FFF2-40B4-BE49-F238E27FC236}">
                <a16:creationId xmlns:a16="http://schemas.microsoft.com/office/drawing/2014/main" id="{344C285B-32AE-4B23-9947-80866EE7CC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9088" y="2158491"/>
            <a:ext cx="738715" cy="738715"/>
          </a:xfrm>
          <a:prstGeom prst="rect">
            <a:avLst/>
          </a:prstGeom>
        </p:spPr>
      </p:pic>
      <p:sp>
        <p:nvSpPr>
          <p:cNvPr id="2" name="Title 1"/>
          <p:cNvSpPr>
            <a:spLocks noGrp="1"/>
          </p:cNvSpPr>
          <p:nvPr>
            <p:ph type="title"/>
          </p:nvPr>
        </p:nvSpPr>
        <p:spPr>
          <a:xfrm>
            <a:off x="1458435" y="347324"/>
            <a:ext cx="10148384" cy="568333"/>
          </a:xfrm>
        </p:spPr>
        <p:txBody>
          <a:bodyPr/>
          <a:lstStyle/>
          <a:p>
            <a:r>
              <a:rPr lang="en-US" dirty="0"/>
              <a:t>Mobile App</a:t>
            </a:r>
          </a:p>
        </p:txBody>
      </p:sp>
      <p:sp>
        <p:nvSpPr>
          <p:cNvPr id="3" name="Text Placeholder 2"/>
          <p:cNvSpPr>
            <a:spLocks noGrp="1"/>
          </p:cNvSpPr>
          <p:nvPr>
            <p:ph type="body" sz="quarter" idx="10"/>
          </p:nvPr>
        </p:nvSpPr>
        <p:spPr>
          <a:xfrm>
            <a:off x="9656591" y="4043808"/>
            <a:ext cx="1544810" cy="1143803"/>
          </a:xfrm>
        </p:spPr>
        <p:txBody>
          <a:bodyPr/>
          <a:lstStyle/>
          <a:p>
            <a:pPr marL="0" indent="0">
              <a:lnSpc>
                <a:spcPct val="100000"/>
              </a:lnSpc>
              <a:buClr>
                <a:schemeClr val="accent1"/>
              </a:buClr>
              <a:buNone/>
            </a:pPr>
            <a:r>
              <a:rPr lang="en-US" sz="1800" b="1" dirty="0">
                <a:solidFill>
                  <a:schemeClr val="accent1"/>
                </a:solidFill>
              </a:rPr>
              <a:t>Text options </a:t>
            </a:r>
            <a:r>
              <a:rPr lang="en-US" sz="1800" dirty="0"/>
              <a:t>for account activities</a:t>
            </a:r>
          </a:p>
          <a:p>
            <a:pPr marL="285750" indent="-285750">
              <a:buClr>
                <a:schemeClr val="accent1"/>
              </a:buClr>
              <a:buFont typeface="Arial" panose="020B0604020202020204" pitchFamily="34" charset="0"/>
              <a:buChar char="•"/>
            </a:pPr>
            <a:endParaRPr lang="en-US" sz="1800" dirty="0"/>
          </a:p>
        </p:txBody>
      </p:sp>
      <p:sp>
        <p:nvSpPr>
          <p:cNvPr id="5" name="Text Placeholder 4">
            <a:extLst>
              <a:ext uri="{FF2B5EF4-FFF2-40B4-BE49-F238E27FC236}">
                <a16:creationId xmlns:a16="http://schemas.microsoft.com/office/drawing/2014/main" id="{5C8428B0-867A-4C85-8DD6-714FF286AE9D}"/>
              </a:ext>
            </a:extLst>
          </p:cNvPr>
          <p:cNvSpPr>
            <a:spLocks noGrp="1"/>
          </p:cNvSpPr>
          <p:nvPr>
            <p:ph sz="quarter" idx="11"/>
          </p:nvPr>
        </p:nvSpPr>
        <p:spPr>
          <a:xfrm>
            <a:off x="585181" y="2358994"/>
            <a:ext cx="3852646" cy="538212"/>
          </a:xfrm>
        </p:spPr>
        <p:txBody>
          <a:bodyPr/>
          <a:lstStyle/>
          <a:p>
            <a:r>
              <a:rPr lang="en-US" dirty="0"/>
              <a:t>Easy to use tool that </a:t>
            </a:r>
            <a:r>
              <a:rPr lang="en-US" b="1" dirty="0">
                <a:solidFill>
                  <a:schemeClr val="accent1"/>
                </a:solidFill>
              </a:rPr>
              <a:t>features:</a:t>
            </a:r>
          </a:p>
          <a:p>
            <a:endParaRPr lang="en-US" dirty="0"/>
          </a:p>
        </p:txBody>
      </p:sp>
      <p:grpSp>
        <p:nvGrpSpPr>
          <p:cNvPr id="16" name="Group 15">
            <a:extLst>
              <a:ext uri="{FF2B5EF4-FFF2-40B4-BE49-F238E27FC236}">
                <a16:creationId xmlns:a16="http://schemas.microsoft.com/office/drawing/2014/main" id="{3471B675-0063-4727-9710-8E23ABE38C84}"/>
              </a:ext>
            </a:extLst>
          </p:cNvPr>
          <p:cNvGrpSpPr/>
          <p:nvPr/>
        </p:nvGrpSpPr>
        <p:grpSpPr>
          <a:xfrm>
            <a:off x="4772215" y="1459116"/>
            <a:ext cx="4527240" cy="5269375"/>
            <a:chOff x="6432354" y="939692"/>
            <a:chExt cx="4527240" cy="5269375"/>
          </a:xfrm>
        </p:grpSpPr>
        <p:pic>
          <p:nvPicPr>
            <p:cNvPr id="18" name="Picture 17">
              <a:extLst>
                <a:ext uri="{FF2B5EF4-FFF2-40B4-BE49-F238E27FC236}">
                  <a16:creationId xmlns:a16="http://schemas.microsoft.com/office/drawing/2014/main" id="{267B3160-9228-4638-B256-45CBA56957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2354" y="939692"/>
              <a:ext cx="2359624" cy="4001880"/>
            </a:xfrm>
            <a:prstGeom prst="rect">
              <a:avLst/>
            </a:prstGeom>
          </p:spPr>
        </p:pic>
        <p:pic>
          <p:nvPicPr>
            <p:cNvPr id="19" name="Picture 18">
              <a:extLst>
                <a:ext uri="{FF2B5EF4-FFF2-40B4-BE49-F238E27FC236}">
                  <a16:creationId xmlns:a16="http://schemas.microsoft.com/office/drawing/2014/main" id="{CFC87A97-4FE2-47FA-B02C-F7849EC8F6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9970" y="2067991"/>
              <a:ext cx="2359624" cy="4141076"/>
            </a:xfrm>
            <a:prstGeom prst="rect">
              <a:avLst/>
            </a:prstGeom>
          </p:spPr>
        </p:pic>
      </p:grpSp>
      <p:sp>
        <p:nvSpPr>
          <p:cNvPr id="27" name="Text Placeholder 2">
            <a:extLst>
              <a:ext uri="{FF2B5EF4-FFF2-40B4-BE49-F238E27FC236}">
                <a16:creationId xmlns:a16="http://schemas.microsoft.com/office/drawing/2014/main" id="{C5EE6C29-EFC1-4EA0-951E-824882986CC2}"/>
              </a:ext>
            </a:extLst>
          </p:cNvPr>
          <p:cNvSpPr txBox="1">
            <a:spLocks/>
          </p:cNvSpPr>
          <p:nvPr/>
        </p:nvSpPr>
        <p:spPr>
          <a:xfrm>
            <a:off x="-105879" y="2766751"/>
            <a:ext cx="4774130" cy="3008405"/>
          </a:xfrm>
          <a:prstGeom prst="rect">
            <a:avLst/>
          </a:prstGeom>
        </p:spPr>
        <p:txBody>
          <a:bodyPr vert="horz" lIns="91440" tIns="45720" rIns="91440" bIns="45720" rtlCol="0">
            <a:noAutofit/>
          </a:bodyPr>
          <a:lstStyle>
            <a:lvl1pPr marL="0" indent="0" algn="l" defTabSz="914400" rtl="0" eaLnBrk="1" latinLnBrk="0" hangingPunct="1">
              <a:lnSpc>
                <a:spcPts val="26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Fingerprint and facial ID unlock</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Snap and save document photos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Barcode scanner to check eligibility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Mobile access to all primary actions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View activity</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Pay bills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Make deposits</a:t>
            </a:r>
          </a:p>
          <a:p>
            <a:pPr marL="971550" marR="0" lvl="1" indent="-285750" algn="l" defTabSz="914400" rtl="0" eaLnBrk="1" fontAlgn="auto" latinLnBrk="0" hangingPunct="1">
              <a:lnSpc>
                <a:spcPct val="100000"/>
              </a:lnSpc>
              <a:spcBef>
                <a:spcPts val="500"/>
              </a:spcBef>
              <a:spcAft>
                <a:spcPts val="0"/>
              </a:spcAft>
              <a:buClr>
                <a:srgbClr val="FFCE07"/>
              </a:buClr>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rial" panose="020B0604020202020204"/>
                <a:ea typeface="+mn-ea"/>
                <a:cs typeface="+mn-cs"/>
              </a:rPr>
              <a:t>Get reimbursed</a:t>
            </a:r>
          </a:p>
          <a:p>
            <a:pPr marR="0" lvl="0" algn="l" defTabSz="914400" rtl="0" eaLnBrk="1" fontAlgn="auto" latinLnBrk="0" hangingPunct="1">
              <a:lnSpc>
                <a:spcPts val="2600"/>
              </a:lnSpc>
              <a:spcBef>
                <a:spcPts val="1000"/>
              </a:spcBef>
              <a:spcAft>
                <a:spcPts val="0"/>
              </a:spcAft>
              <a:buClr>
                <a:srgbClr val="FFCE07"/>
              </a:buClr>
              <a:buSzTx/>
              <a:tabLst/>
              <a:defRPr/>
            </a:pPr>
            <a:endParaRPr kumimoji="0" lang="en-US" sz="2000" b="0" i="0" u="none" strike="noStrike" kern="1200" cap="none" spc="0" normalizeH="0" baseline="0" noProof="0" dirty="0">
              <a:ln>
                <a:noFill/>
              </a:ln>
              <a:effectLst/>
              <a:uLnTx/>
              <a:uFillTx/>
              <a:latin typeface="Arial" panose="020B0604020202020204"/>
              <a:ea typeface="+mn-ea"/>
              <a:cs typeface="+mn-cs"/>
            </a:endParaRPr>
          </a:p>
        </p:txBody>
      </p:sp>
      <p:pic>
        <p:nvPicPr>
          <p:cNvPr id="34" name="Picture 33" descr="Icon&#10;&#10;Description automatically generated">
            <a:extLst>
              <a:ext uri="{FF2B5EF4-FFF2-40B4-BE49-F238E27FC236}">
                <a16:creationId xmlns:a16="http://schemas.microsoft.com/office/drawing/2014/main" id="{959FA995-C16C-452C-82A6-B991EB8D3A3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588" y="137565"/>
            <a:ext cx="989847" cy="989847"/>
          </a:xfrm>
          <a:prstGeom prst="rect">
            <a:avLst/>
          </a:prstGeom>
        </p:spPr>
      </p:pic>
    </p:spTree>
    <p:extLst>
      <p:ext uri="{BB962C8B-B14F-4D97-AF65-F5344CB8AC3E}">
        <p14:creationId xmlns:p14="http://schemas.microsoft.com/office/powerpoint/2010/main" val="2839686454"/>
      </p:ext>
    </p:extLst>
  </p:cSld>
  <p:clrMapOvr>
    <a:masterClrMapping/>
  </p:clrMapOvr>
</p:sld>
</file>

<file path=ppt/theme/theme1.xml><?xml version="1.0" encoding="utf-8"?>
<a:theme xmlns:a="http://schemas.openxmlformats.org/drawingml/2006/main" name="Further Slide Master">
  <a:themeElements>
    <a:clrScheme name="Further-Color-Theme">
      <a:dk1>
        <a:srgbClr val="000000"/>
      </a:dk1>
      <a:lt1>
        <a:srgbClr val="FEFFFE"/>
      </a:lt1>
      <a:dk2>
        <a:srgbClr val="323332"/>
      </a:dk2>
      <a:lt2>
        <a:srgbClr val="F4F5F4"/>
      </a:lt2>
      <a:accent1>
        <a:srgbClr val="FFCE07"/>
      </a:accent1>
      <a:accent2>
        <a:srgbClr val="656765"/>
      </a:accent2>
      <a:accent3>
        <a:srgbClr val="000000"/>
      </a:accent3>
      <a:accent4>
        <a:srgbClr val="FFCE07"/>
      </a:accent4>
      <a:accent5>
        <a:srgbClr val="656765"/>
      </a:accent5>
      <a:accent6>
        <a:srgbClr val="000000"/>
      </a:accent6>
      <a:hlink>
        <a:srgbClr val="0563C1"/>
      </a:hlink>
      <a:folHlink>
        <a:srgbClr val="85A4A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4F5BC6F0222E40962095F55BAD6827" ma:contentTypeVersion="13" ma:contentTypeDescription="Create a new document." ma:contentTypeScope="" ma:versionID="dc26424447c9db8c8dc8b0e34434d3b1">
  <xsd:schema xmlns:xsd="http://www.w3.org/2001/XMLSchema" xmlns:xs="http://www.w3.org/2001/XMLSchema" xmlns:p="http://schemas.microsoft.com/office/2006/metadata/properties" xmlns:ns2="b4ef3119-35a3-42a0-a6fb-c13e2a0dafcd" xmlns:ns3="f1e281e2-57c3-43c1-96a4-095405229f68" targetNamespace="http://schemas.microsoft.com/office/2006/metadata/properties" ma:root="true" ma:fieldsID="85d32eb16eccc12c3e73a037f5b022b2" ns2:_="" ns3:_="">
    <xsd:import namespace="b4ef3119-35a3-42a0-a6fb-c13e2a0dafcd"/>
    <xsd:import namespace="f1e281e2-57c3-43c1-96a4-095405229f6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f3119-35a3-42a0-a6fb-c13e2a0da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1e281e2-57c3-43c1-96a4-095405229f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B6CC31-9073-40DB-9015-696760D96FB2}">
  <ds:schemaRefs>
    <ds:schemaRef ds:uri="http://schemas.microsoft.com/sharepoint/v3/contenttype/forms"/>
  </ds:schemaRefs>
</ds:datastoreItem>
</file>

<file path=customXml/itemProps2.xml><?xml version="1.0" encoding="utf-8"?>
<ds:datastoreItem xmlns:ds="http://schemas.openxmlformats.org/officeDocument/2006/customXml" ds:itemID="{A344A7EB-3792-4179-B9F7-030A6F8E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ef3119-35a3-42a0-a6fb-c13e2a0dafcd"/>
    <ds:schemaRef ds:uri="f1e281e2-57c3-43c1-96a4-095405229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AC605B-4AA4-4B14-A9FE-4002B2D20045}">
  <ds:schemaRefs>
    <ds:schemaRef ds:uri="http://www.w3.org/XML/1998/namespace"/>
    <ds:schemaRef ds:uri="f1e281e2-57c3-43c1-96a4-095405229f68"/>
    <ds:schemaRef ds:uri="http://purl.org/dc/terms/"/>
    <ds:schemaRef ds:uri="http://schemas.microsoft.com/office/2006/metadata/properties"/>
    <ds:schemaRef ds:uri="http://schemas.microsoft.com/office/2006/documentManagement/types"/>
    <ds:schemaRef ds:uri="b4ef3119-35a3-42a0-a6fb-c13e2a0dafcd"/>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21957</TotalTime>
  <Words>750</Words>
  <Application>Microsoft Office PowerPoint</Application>
  <PresentationFormat>Widescreen</PresentationFormat>
  <Paragraphs>132</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Wingdings</vt:lpstr>
      <vt:lpstr>Further Slide Master</vt:lpstr>
      <vt:lpstr>Further</vt:lpstr>
      <vt:lpstr>Dependent  Care FSA</vt:lpstr>
      <vt:lpstr>Your Dependent Care Flexible Spending  Account (FSA)</vt:lpstr>
      <vt:lpstr>PowerPoint Presentation</vt:lpstr>
      <vt:lpstr>You can use your Dependent Care FSA to pay for:</vt:lpstr>
      <vt:lpstr>PowerPoint Presentation</vt:lpstr>
      <vt:lpstr>PowerPoint Presentation</vt:lpstr>
      <vt:lpstr>After you’re enrolled</vt:lpstr>
      <vt:lpstr>Mobile App</vt:lpstr>
      <vt:lpstr>Interactive Worksheet</vt:lpstr>
      <vt:lpstr>Learning Center</vt:lpstr>
      <vt:lpstr>Let’s get started Our expert service team is ready to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Bemmels, Lindsey</dc:creator>
  <cp:lastModifiedBy>Lien, Sandy</cp:lastModifiedBy>
  <cp:revision>533</cp:revision>
  <dcterms:created xsi:type="dcterms:W3CDTF">2021-03-17T18:39:15Z</dcterms:created>
  <dcterms:modified xsi:type="dcterms:W3CDTF">2021-07-26T19:23:48Z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0x010100394F5BC6F0222E40962095F55BAD6827</vt:lpwstr>
  </property>
</Properties>
</file>