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96" r:id="rId5"/>
    <p:sldId id="10644" r:id="rId6"/>
    <p:sldId id="10502" r:id="rId7"/>
    <p:sldId id="10587" r:id="rId8"/>
    <p:sldId id="10560" r:id="rId9"/>
    <p:sldId id="10656" r:id="rId10"/>
    <p:sldId id="10551" r:id="rId11"/>
    <p:sldId id="1055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Pingel, Cara" initials="PC" lastIdx="49" clrIdx="6">
    <p:extLst>
      <p:ext uri="{19B8F6BF-5375-455C-9EA6-DF929625EA0E}">
        <p15:presenceInfo xmlns:p15="http://schemas.microsoft.com/office/powerpoint/2012/main" userId="S::cara.pingel@hellofurther.com::2aecaed9-e0d7-42a9-9160-6b02d919114e" providerId="AD"/>
      </p:ext>
    </p:extLst>
  </p:cmAuthor>
  <p:cmAuthor id="1" name="Lien, Sandy" initials="LS" lastIdx="50" clrIdx="0">
    <p:extLst>
      <p:ext uri="{19B8F6BF-5375-455C-9EA6-DF929625EA0E}">
        <p15:presenceInfo xmlns:p15="http://schemas.microsoft.com/office/powerpoint/2012/main" userId="S::sandy.lien@hellofurther.com::a3cb84f6-c325-4ff0-8f2f-ea17f9eace96" providerId="AD"/>
      </p:ext>
    </p:extLst>
  </p:cmAuthor>
  <p:cmAuthor id="8" name="Blazovich, Ben" initials="BB" lastIdx="164" clrIdx="7">
    <p:extLst>
      <p:ext uri="{19B8F6BF-5375-455C-9EA6-DF929625EA0E}">
        <p15:presenceInfo xmlns:p15="http://schemas.microsoft.com/office/powerpoint/2012/main" userId="Blazovich, Ben" providerId="None"/>
      </p:ext>
    </p:extLst>
  </p:cmAuthor>
  <p:cmAuthor id="2" name="Emily Caroon" initials="EC" lastIdx="7" clrIdx="1">
    <p:extLst>
      <p:ext uri="{19B8F6BF-5375-455C-9EA6-DF929625EA0E}">
        <p15:presenceInfo xmlns:p15="http://schemas.microsoft.com/office/powerpoint/2012/main" userId="Emily Caroon" providerId="None"/>
      </p:ext>
    </p:extLst>
  </p:cmAuthor>
  <p:cmAuthor id="3" name="Emily Caroon" initials="EC [2]" lastIdx="37" clrIdx="2">
    <p:extLst>
      <p:ext uri="{19B8F6BF-5375-455C-9EA6-DF929625EA0E}">
        <p15:presenceInfo xmlns:p15="http://schemas.microsoft.com/office/powerpoint/2012/main" userId="83086e8c96e3814d" providerId="Windows Live"/>
      </p:ext>
    </p:extLst>
  </p:cmAuthor>
  <p:cmAuthor id="4" name="Laura Orestano" initials="LO" lastIdx="1" clrIdx="3">
    <p:extLst>
      <p:ext uri="{19B8F6BF-5375-455C-9EA6-DF929625EA0E}">
        <p15:presenceInfo xmlns:p15="http://schemas.microsoft.com/office/powerpoint/2012/main" userId="S::laura.orestano@futuramarketing.com::a98cd7cc-f164-4595-8249-988e0701654e" providerId="AD"/>
      </p:ext>
    </p:extLst>
  </p:cmAuthor>
  <p:cmAuthor id="5" name="Maddie Murphy" initials="MM" lastIdx="136" clrIdx="4">
    <p:extLst>
      <p:ext uri="{19B8F6BF-5375-455C-9EA6-DF929625EA0E}">
        <p15:presenceInfo xmlns:p15="http://schemas.microsoft.com/office/powerpoint/2012/main" userId="ca1f44dfc457f148" providerId="Windows Live"/>
      </p:ext>
    </p:extLst>
  </p:cmAuthor>
  <p:cmAuthor id="6" name="Stephanie Chaika" initials="SC" lastIdx="104" clrIdx="5">
    <p:extLst>
      <p:ext uri="{19B8F6BF-5375-455C-9EA6-DF929625EA0E}">
        <p15:presenceInfo xmlns:p15="http://schemas.microsoft.com/office/powerpoint/2012/main" userId="Stephanie Chai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6"/>
    <a:srgbClr val="333232"/>
    <a:srgbClr val="BF95DF"/>
    <a:srgbClr val="FFCC01"/>
    <a:srgbClr val="C6C6C6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6" autoAdjust="0"/>
    <p:restoredTop sz="94250" autoAdjust="0"/>
  </p:normalViewPr>
  <p:slideViewPr>
    <p:cSldViewPr snapToGrid="0" snapToObjects="1">
      <p:cViewPr varScale="1">
        <p:scale>
          <a:sx n="65" d="100"/>
          <a:sy n="65" d="100"/>
        </p:scale>
        <p:origin x="808" y="4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335929E-1A23-41A3-8492-15F571C3CCE3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2108D39-FC73-43D4-AA82-E67C23DE5D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08D39-FC73-43D4-AA82-E67C23DE5D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2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08D39-FC73-43D4-AA82-E67C23DE5D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3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F6B2E-E616-B64F-BEE5-F8C0D681A4E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24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F6B2E-E616-B64F-BEE5-F8C0D681A4E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20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To be used for AAP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F6B2E-E616-B64F-BEE5-F8C0D681A4E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04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Adjust times to the appropriate time zone in which you are presenting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F6B2E-E616-B64F-BEE5-F8C0D681A4E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86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6093115B-7A71-A143-BDFD-A9D7D79062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1928" y="3332704"/>
            <a:ext cx="8649604" cy="882641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6AD86126-4B6A-FA49-8013-2328483FA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928" y="2600696"/>
            <a:ext cx="8649604" cy="621475"/>
          </a:xfrm>
        </p:spPr>
        <p:txBody>
          <a:bodyPr anchor="b" anchorCtr="0"/>
          <a:lstStyle/>
          <a:p>
            <a:r>
              <a:rPr lang="en-US" dirty="0"/>
              <a:t>Title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688F1-2739-A541-957F-65E3A6292E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430" y="1628140"/>
            <a:ext cx="1684867" cy="45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EA1ACF-2874-9E46-B028-BC78C6C28583}"/>
              </a:ext>
            </a:extLst>
          </p:cNvPr>
          <p:cNvSpPr/>
          <p:nvPr userDrawn="1"/>
        </p:nvSpPr>
        <p:spPr>
          <a:xfrm>
            <a:off x="287851" y="6381981"/>
            <a:ext cx="2411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Further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76362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BBC7AC3-66F6-814C-9E28-6281481AE4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89904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5C16717E-F8EA-834F-A412-6E15B1DFDA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0771" y="2286000"/>
            <a:ext cx="4114800" cy="421864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 baseline="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01DDF19-8155-8444-B0E6-FE70C4173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30771" y="2743199"/>
            <a:ext cx="4114800" cy="2474259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A830AD-4086-4249-864B-C3C683FB79C8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8388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Text Right - Grey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BBC7AC3-66F6-814C-9E28-6281481AE4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89904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5C16717E-F8EA-834F-A412-6E15B1DFDA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0771" y="2286000"/>
            <a:ext cx="4114800" cy="421864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01DDF19-8155-8444-B0E6-FE70C4173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30771" y="2743199"/>
            <a:ext cx="4114800" cy="2474259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492204-90A7-4124-8589-CC6F9738A926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57743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Text Lef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BBC7AC3-66F6-814C-9E28-6281481AE4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89904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5C16717E-F8EA-834F-A412-6E15B1DFDA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483" y="2286000"/>
            <a:ext cx="4114800" cy="421864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 baseline="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01DDF19-8155-8444-B0E6-FE70C4173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483" y="2743199"/>
            <a:ext cx="4114800" cy="2523281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AAE800-FF03-2645-835C-424D2E027730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61396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Text Left - Grey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BBC7AC3-66F6-814C-9E28-6281481AE4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89904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5C16717E-F8EA-834F-A412-6E15B1DFDA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483" y="2286000"/>
            <a:ext cx="4114800" cy="421864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01DDF19-8155-8444-B0E6-FE70C4173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483" y="2743199"/>
            <a:ext cx="4114800" cy="2523281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AAE800-FF03-2645-835C-424D2E027730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747158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48A2EB-C304-8C4A-AE22-E5E29526AD4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69B591A-4DBB-5F41-B6B3-EDD85E22E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624"/>
            <a:ext cx="10515600" cy="769194"/>
          </a:xfrm>
        </p:spPr>
        <p:txBody>
          <a:bodyPr>
            <a:noAutofit/>
          </a:bodyPr>
          <a:lstStyle>
            <a:lvl1pPr>
              <a:lnSpc>
                <a:spcPts val="4020"/>
              </a:lnSpc>
              <a:defRPr sz="3600"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88A8F2-1FBA-D148-ABD3-92C2CF7FA9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89625"/>
            <a:ext cx="10515600" cy="3808413"/>
          </a:xfrm>
        </p:spPr>
        <p:txBody>
          <a:bodyPr/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/>
            </a:lvl1pPr>
            <a:lvl2pPr marL="457200" indent="0">
              <a:lnSpc>
                <a:spcPts val="2400"/>
              </a:lnSpc>
              <a:buFont typeface="Arial" panose="020B0604020202020204" pitchFamily="34" charset="0"/>
              <a:buNone/>
              <a:defRPr/>
            </a:lvl2pPr>
            <a:lvl3pPr marL="914400" indent="0">
              <a:lnSpc>
                <a:spcPts val="2400"/>
              </a:lnSpc>
              <a:buFont typeface="Arial" panose="020B0604020202020204" pitchFamily="34" charset="0"/>
              <a:buNone/>
              <a:defRPr/>
            </a:lvl3pPr>
            <a:lvl4pPr marL="1371600" indent="0">
              <a:lnSpc>
                <a:spcPts val="2400"/>
              </a:lnSpc>
              <a:buFont typeface="Arial" panose="020B0604020202020204" pitchFamily="34" charset="0"/>
              <a:buNone/>
              <a:defRPr/>
            </a:lvl4pPr>
            <a:lvl5pPr marL="1828800" indent="0">
              <a:lnSpc>
                <a:spcPts val="24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055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White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48A2EB-C304-8C4A-AE22-E5E29526AD4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09CA90-C39B-8F4E-A12F-3866641B56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624"/>
            <a:ext cx="10515600" cy="769194"/>
          </a:xfrm>
        </p:spPr>
        <p:txBody>
          <a:bodyPr>
            <a:noAutofit/>
          </a:bodyPr>
          <a:lstStyle>
            <a:lvl1pPr>
              <a:lnSpc>
                <a:spcPts val="4020"/>
              </a:lnSpc>
              <a:defRPr sz="3600"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0FFE229-3326-C740-9DAF-BB3FA73EF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89625"/>
            <a:ext cx="10515600" cy="3808413"/>
          </a:xfrm>
        </p:spPr>
        <p:txBody>
          <a:bodyPr/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/>
            </a:lvl1pPr>
            <a:lvl2pPr marL="457200" indent="0">
              <a:lnSpc>
                <a:spcPts val="2400"/>
              </a:lnSpc>
              <a:buFont typeface="Arial" panose="020B0604020202020204" pitchFamily="34" charset="0"/>
              <a:buNone/>
              <a:defRPr/>
            </a:lvl2pPr>
            <a:lvl3pPr marL="914400" indent="0">
              <a:lnSpc>
                <a:spcPts val="2400"/>
              </a:lnSpc>
              <a:buFont typeface="Arial" panose="020B0604020202020204" pitchFamily="34" charset="0"/>
              <a:buNone/>
              <a:defRPr/>
            </a:lvl3pPr>
            <a:lvl4pPr marL="1371600" indent="0">
              <a:lnSpc>
                <a:spcPts val="2400"/>
              </a:lnSpc>
              <a:buFont typeface="Arial" panose="020B0604020202020204" pitchFamily="34" charset="0"/>
              <a:buNone/>
              <a:defRPr/>
            </a:lvl4pPr>
            <a:lvl5pPr marL="1828800" indent="0">
              <a:lnSpc>
                <a:spcPts val="24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206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Dark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48A2EB-C304-8C4A-AE22-E5E29526AD4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59CAFD-0580-5B42-B9F9-F3D1A48E3F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624"/>
            <a:ext cx="10515600" cy="769194"/>
          </a:xfrm>
        </p:spPr>
        <p:txBody>
          <a:bodyPr>
            <a:noAutofit/>
          </a:bodyPr>
          <a:lstStyle>
            <a:lvl1pPr>
              <a:lnSpc>
                <a:spcPts val="402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07AB17E-AE52-9340-B89C-9368B8776E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89625"/>
            <a:ext cx="10515600" cy="3808413"/>
          </a:xfrm>
        </p:spPr>
        <p:txBody>
          <a:bodyPr/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457200" indent="0">
              <a:lnSpc>
                <a:spcPts val="2400"/>
              </a:lnSpc>
              <a:buFont typeface="Arial" panose="020B0604020202020204" pitchFamily="34" charset="0"/>
              <a:buNone/>
              <a:defRPr/>
            </a:lvl2pPr>
            <a:lvl3pPr marL="914400" indent="0">
              <a:lnSpc>
                <a:spcPts val="2400"/>
              </a:lnSpc>
              <a:buFont typeface="Arial" panose="020B0604020202020204" pitchFamily="34" charset="0"/>
              <a:buNone/>
              <a:defRPr/>
            </a:lvl3pPr>
            <a:lvl4pPr marL="1371600" indent="0">
              <a:lnSpc>
                <a:spcPts val="2400"/>
              </a:lnSpc>
              <a:buFont typeface="Arial" panose="020B0604020202020204" pitchFamily="34" charset="0"/>
              <a:buNone/>
              <a:defRPr/>
            </a:lvl4pPr>
            <a:lvl5pPr marL="1828800" indent="0">
              <a:lnSpc>
                <a:spcPts val="24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77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Dark Grey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48A2EB-C304-8C4A-AE22-E5E29526AD4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805650-88C6-1A48-94EA-97E2CDEDE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624"/>
            <a:ext cx="10515600" cy="769194"/>
          </a:xfrm>
        </p:spPr>
        <p:txBody>
          <a:bodyPr>
            <a:noAutofit/>
          </a:bodyPr>
          <a:lstStyle>
            <a:lvl1pPr>
              <a:lnSpc>
                <a:spcPts val="402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A74A53C-91DD-E643-915C-CA064AD506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89625"/>
            <a:ext cx="10515600" cy="3808413"/>
          </a:xfrm>
        </p:spPr>
        <p:txBody>
          <a:bodyPr/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457200" indent="0">
              <a:lnSpc>
                <a:spcPts val="2400"/>
              </a:lnSpc>
              <a:buFont typeface="Arial" panose="020B0604020202020204" pitchFamily="34" charset="0"/>
              <a:buNone/>
              <a:defRPr/>
            </a:lvl2pPr>
            <a:lvl3pPr marL="914400" indent="0">
              <a:lnSpc>
                <a:spcPts val="2400"/>
              </a:lnSpc>
              <a:buFont typeface="Arial" panose="020B0604020202020204" pitchFamily="34" charset="0"/>
              <a:buNone/>
              <a:defRPr/>
            </a:lvl3pPr>
            <a:lvl4pPr marL="1371600" indent="0">
              <a:lnSpc>
                <a:spcPts val="2400"/>
              </a:lnSpc>
              <a:buFont typeface="Arial" panose="020B0604020202020204" pitchFamily="34" charset="0"/>
              <a:buNone/>
              <a:defRPr/>
            </a:lvl4pPr>
            <a:lvl5pPr marL="1828800" indent="0">
              <a:lnSpc>
                <a:spcPts val="24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239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48A2EB-C304-8C4A-AE22-E5E29526AD4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69B591A-4DBB-5F41-B6B3-EDD85E22E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775" y="527174"/>
            <a:ext cx="10515600" cy="769194"/>
          </a:xfrm>
        </p:spPr>
        <p:txBody>
          <a:bodyPr>
            <a:noAutofit/>
          </a:bodyPr>
          <a:lstStyle>
            <a:lvl1pPr>
              <a:lnSpc>
                <a:spcPts val="4020"/>
              </a:lnSpc>
              <a:defRPr sz="3600"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A223E-FA2B-2B49-AE6F-F59251137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53386"/>
            <a:ext cx="5675722" cy="4110086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54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C6CE70-8CC3-AA41-985B-1A408FCC709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46900" y="1752600"/>
            <a:ext cx="4406900" cy="41116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54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Dark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48A2EB-C304-8C4A-AE22-E5E29526AD4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69B591A-4DBB-5F41-B6B3-EDD85E22E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4024"/>
            <a:ext cx="10515600" cy="769194"/>
          </a:xfrm>
        </p:spPr>
        <p:txBody>
          <a:bodyPr>
            <a:noAutofit/>
          </a:bodyPr>
          <a:lstStyle>
            <a:lvl1pPr>
              <a:lnSpc>
                <a:spcPts val="402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A223E-FA2B-2B49-AE6F-F59251137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53386"/>
            <a:ext cx="5675722" cy="4110086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54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C6CE70-8CC3-AA41-985B-1A408FCC709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46900" y="1752600"/>
            <a:ext cx="4406900" cy="4111625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3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Grey O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carrying a person on his back&#10;&#10;Description automatically generated with medium confidence">
            <a:extLst>
              <a:ext uri="{FF2B5EF4-FFF2-40B4-BE49-F238E27FC236}">
                <a16:creationId xmlns:a16="http://schemas.microsoft.com/office/drawing/2014/main" id="{DEFF4CB6-F2CB-4B25-954E-402230C6F8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6093115B-7A71-A143-BDFD-A9D7D79062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1928" y="3332704"/>
            <a:ext cx="8649604" cy="882641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6AD86126-4B6A-FA49-8013-2328483FA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928" y="2600696"/>
            <a:ext cx="8649604" cy="62147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688F1-2739-A541-957F-65E3A6292E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789430" y="1629119"/>
            <a:ext cx="1684867" cy="4552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50D5D3-8329-F845-9FBF-862448A7EE9E}"/>
              </a:ext>
            </a:extLst>
          </p:cNvPr>
          <p:cNvSpPr/>
          <p:nvPr userDrawn="1"/>
        </p:nvSpPr>
        <p:spPr>
          <a:xfrm>
            <a:off x="287851" y="6381981"/>
            <a:ext cx="2541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666666"/>
                </a:solidFill>
              </a:rPr>
              <a:t>Further | 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09161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672F22-1E3F-7046-B879-752B15A2D580}"/>
              </a:ext>
            </a:extLst>
          </p:cNvPr>
          <p:cNvSpPr/>
          <p:nvPr userDrawn="1"/>
        </p:nvSpPr>
        <p:spPr>
          <a:xfrm>
            <a:off x="0" y="0"/>
            <a:ext cx="47134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9202BF-60B4-9247-B60E-1E2FB68CA2C0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7E28425C-C556-CC46-A905-3062CF1D6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581" y="2286000"/>
            <a:ext cx="3998590" cy="421864"/>
          </a:xfrm>
        </p:spPr>
        <p:txBody>
          <a:bodyPr anchor="t" anchorCtr="0">
            <a:noAutofit/>
          </a:bodyPr>
          <a:lstStyle>
            <a:lvl1pPr>
              <a:lnSpc>
                <a:spcPts val="302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4821927-4B38-8849-B231-F4596CA6D4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581" y="2743200"/>
            <a:ext cx="3998590" cy="221792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10" name="Picture Placeholder 31">
            <a:extLst>
              <a:ext uri="{FF2B5EF4-FFF2-40B4-BE49-F238E27FC236}">
                <a16:creationId xmlns:a16="http://schemas.microsoft.com/office/drawing/2014/main" id="{7C198D5A-50E3-B14F-ADBA-4651711B06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83226" y="722314"/>
            <a:ext cx="1371083" cy="1371525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1" name="Picture Placeholder 33">
            <a:extLst>
              <a:ext uri="{FF2B5EF4-FFF2-40B4-BE49-F238E27FC236}">
                <a16:creationId xmlns:a16="http://schemas.microsoft.com/office/drawing/2014/main" id="{71E1199A-3DB9-E249-8A62-D99A9DDCAA0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83226" y="2743163"/>
            <a:ext cx="1371083" cy="1371525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2" name="Picture Placeholder 34">
            <a:extLst>
              <a:ext uri="{FF2B5EF4-FFF2-40B4-BE49-F238E27FC236}">
                <a16:creationId xmlns:a16="http://schemas.microsoft.com/office/drawing/2014/main" id="{5781DE71-8147-6549-9CE4-232228A3091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83226" y="4717737"/>
            <a:ext cx="1371083" cy="1371525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0B43F4F8-D7E6-9148-BC24-01847E9535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3763" y="1300900"/>
            <a:ext cx="4268787" cy="605810"/>
          </a:xfr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Short sentence describing Text Heading.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821CAF73-F8F0-204C-868E-075705AA17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43763" y="919400"/>
            <a:ext cx="4268787" cy="306086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4987DBD-D5AC-EC40-9EE8-C4E72B6728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3763" y="3329236"/>
            <a:ext cx="4268787" cy="605810"/>
          </a:xfr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Short sentence describing Text Heading.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3E55A9F6-33CA-3E4A-838E-A3C726CA321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43763" y="2947736"/>
            <a:ext cx="4268787" cy="306086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BFC31DE-4D30-0443-91E6-07F3AEF535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43763" y="5386941"/>
            <a:ext cx="4268787" cy="605810"/>
          </a:xfr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Short sentence describing Text Heading.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FFEC2AE-F5E2-6847-8E70-40D53147C1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43763" y="5005441"/>
            <a:ext cx="4268787" cy="306086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</p:spTree>
    <p:extLst>
      <p:ext uri="{BB962C8B-B14F-4D97-AF65-F5344CB8AC3E}">
        <p14:creationId xmlns:p14="http://schemas.microsoft.com/office/powerpoint/2010/main" val="889152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0C4C40-475C-DF4B-BF8C-7E385AA65C33}"/>
              </a:ext>
            </a:extLst>
          </p:cNvPr>
          <p:cNvSpPr/>
          <p:nvPr userDrawn="1"/>
        </p:nvSpPr>
        <p:spPr>
          <a:xfrm>
            <a:off x="7478598" y="0"/>
            <a:ext cx="47134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764A41-4624-FB48-AAB0-83A8B8507B3F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7A37767-8C97-F449-8A85-946A5B64D6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9189" y="2286000"/>
            <a:ext cx="3998590" cy="421864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559B629-B3C6-4A47-9466-6616B6DC27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9189" y="2743200"/>
            <a:ext cx="3998590" cy="221792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505CA27-2C84-664B-9886-17B0E3B5BB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3710" y="1001700"/>
            <a:ext cx="2230438" cy="117157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ts val="6800"/>
              </a:lnSpc>
              <a:buNone/>
              <a:defRPr sz="6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5FE8C3C-636A-FA44-A6CB-15A6932DEC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3710" y="2173714"/>
            <a:ext cx="2230606" cy="968750"/>
          </a:xfrm>
        </p:spPr>
        <p:txBody>
          <a:bodyPr anchor="t">
            <a:noAutofit/>
          </a:bodyPr>
          <a:lstStyle>
            <a:lvl1pPr marL="0" indent="0" algn="ctr">
              <a:lnSpc>
                <a:spcPts val="22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text.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879AD23-9AA1-D549-B4F1-322C959F1C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08980" y="1001261"/>
            <a:ext cx="2230438" cy="117157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ts val="6800"/>
              </a:lnSpc>
              <a:buNone/>
              <a:defRPr sz="6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4831616-7519-3343-BC33-455753DF71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8980" y="2173275"/>
            <a:ext cx="2230606" cy="968750"/>
          </a:xfrm>
        </p:spPr>
        <p:txBody>
          <a:bodyPr anchor="t">
            <a:noAutofit/>
          </a:bodyPr>
          <a:lstStyle>
            <a:lvl1pPr marL="0" indent="0" algn="ctr">
              <a:lnSpc>
                <a:spcPts val="22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text.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D8C00C4-FF37-5142-8C04-D02D0DB2F9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2319" y="3539586"/>
            <a:ext cx="2230438" cy="117157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ts val="6800"/>
              </a:lnSpc>
              <a:buNone/>
              <a:defRPr sz="6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AC16BE5-C8BF-D242-B9A1-9FB4719FF6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319" y="4711600"/>
            <a:ext cx="2230606" cy="968750"/>
          </a:xfrm>
        </p:spPr>
        <p:txBody>
          <a:bodyPr anchor="t">
            <a:noAutofit/>
          </a:bodyPr>
          <a:lstStyle>
            <a:lvl1pPr marL="0" indent="0" algn="ctr">
              <a:lnSpc>
                <a:spcPts val="22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text.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A9ADE18-B855-AE4F-8205-355D9E37F8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7186" y="3557999"/>
            <a:ext cx="2230438" cy="117157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ts val="6800"/>
              </a:lnSpc>
              <a:buNone/>
              <a:defRPr sz="6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B06E030-69D1-3B40-97E8-2BCEEC0D5C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27186" y="4730013"/>
            <a:ext cx="2230606" cy="968750"/>
          </a:xfrm>
        </p:spPr>
        <p:txBody>
          <a:bodyPr anchor="t">
            <a:noAutofit/>
          </a:bodyPr>
          <a:lstStyle>
            <a:lvl1pPr marL="0" indent="0" algn="ctr">
              <a:lnSpc>
                <a:spcPts val="22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text.</a:t>
            </a:r>
          </a:p>
        </p:txBody>
      </p:sp>
    </p:spTree>
    <p:extLst>
      <p:ext uri="{BB962C8B-B14F-4D97-AF65-F5344CB8AC3E}">
        <p14:creationId xmlns:p14="http://schemas.microsoft.com/office/powerpoint/2010/main" val="1077732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Dark -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672F22-1E3F-7046-B879-752B15A2D580}"/>
              </a:ext>
            </a:extLst>
          </p:cNvPr>
          <p:cNvSpPr/>
          <p:nvPr userDrawn="1"/>
        </p:nvSpPr>
        <p:spPr>
          <a:xfrm>
            <a:off x="0" y="0"/>
            <a:ext cx="47134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9202BF-60B4-9247-B60E-1E2FB68CA2C0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7E28425C-C556-CC46-A905-3062CF1D6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581" y="2286000"/>
            <a:ext cx="3998590" cy="421864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4821927-4B38-8849-B231-F4596CA6D4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581" y="2743200"/>
            <a:ext cx="3998590" cy="221792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83614-4A31-614E-A8B1-23CC1A8A04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73884" y="726176"/>
            <a:ext cx="6324600" cy="558958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79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Dark - 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B7788B-C48D-1A41-9453-03022422164C}"/>
              </a:ext>
            </a:extLst>
          </p:cNvPr>
          <p:cNvSpPr/>
          <p:nvPr userDrawn="1"/>
        </p:nvSpPr>
        <p:spPr>
          <a:xfrm>
            <a:off x="7478598" y="0"/>
            <a:ext cx="4713402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12741D-35AD-284C-9616-FDB3CB67D901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B9E5F77D-A8AC-C94A-9591-B48BED2C7E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8043" y="2286000"/>
            <a:ext cx="3998590" cy="421864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B33DFD8-F1C1-FC4F-B59F-AD6C1F1CB2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98043" y="2743200"/>
            <a:ext cx="3998590" cy="2708476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055F051-0F0C-7249-9BA9-EEFA0EACB3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7360" y="634206"/>
            <a:ext cx="6324600" cy="55895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48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d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6F2E7D-D217-2540-9C42-0D1CA240B4F4}"/>
              </a:ext>
            </a:extLst>
          </p:cNvPr>
          <p:cNvSpPr/>
          <p:nvPr userDrawn="1"/>
        </p:nvSpPr>
        <p:spPr>
          <a:xfrm>
            <a:off x="6102096" y="9929"/>
            <a:ext cx="6089904" cy="6848071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43F371CF-A479-3246-B234-60B1813D6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698" y="2790334"/>
            <a:ext cx="4114801" cy="404266"/>
          </a:xfrm>
        </p:spPr>
        <p:txBody>
          <a:bodyPr anchor="t" anchorCtr="0">
            <a:noAutofit/>
          </a:bodyPr>
          <a:lstStyle>
            <a:lvl1pPr>
              <a:lnSpc>
                <a:spcPts val="2980"/>
              </a:lnSpc>
              <a:defRPr sz="2400" b="1"/>
            </a:lvl1pPr>
          </a:lstStyle>
          <a:p>
            <a:r>
              <a:rPr lang="en-US" dirty="0"/>
              <a:t>Place a question here?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FF90002-4D47-814E-980A-BB9A59A39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98" y="3194600"/>
            <a:ext cx="4114801" cy="2038366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9D931A-E633-8641-ADEE-9B688DE5C1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698" y="1158616"/>
            <a:ext cx="878186" cy="886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D5E30A-2581-4E4C-81BF-21ABB7D9D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77456" y="1094448"/>
            <a:ext cx="731521" cy="1005840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6A03F65-C639-B043-9776-174773B83D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7456" y="3194599"/>
            <a:ext cx="4114801" cy="2038367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5109562-DD5A-D748-A027-6B7B846642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7455" y="2790334"/>
            <a:ext cx="4114801" cy="404266"/>
          </a:xfrm>
        </p:spPr>
        <p:txBody>
          <a:bodyPr anchor="t" anchorCtr="0">
            <a:noAutofit/>
          </a:bodyPr>
          <a:lstStyle>
            <a:lvl1pPr marL="0" indent="0">
              <a:lnSpc>
                <a:spcPts val="298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your answer!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34EF3-D769-6144-9A0F-FF282370C996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953469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&amp; A - No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6F2E7D-D217-2540-9C42-0D1CA240B4F4}"/>
              </a:ext>
            </a:extLst>
          </p:cNvPr>
          <p:cNvSpPr/>
          <p:nvPr userDrawn="1"/>
        </p:nvSpPr>
        <p:spPr>
          <a:xfrm>
            <a:off x="6102096" y="9929"/>
            <a:ext cx="6089904" cy="6848071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43F371CF-A479-3246-B234-60B1813D6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698" y="2409334"/>
            <a:ext cx="4114801" cy="404266"/>
          </a:xfrm>
        </p:spPr>
        <p:txBody>
          <a:bodyPr anchor="t" anchorCtr="0">
            <a:noAutofit/>
          </a:bodyPr>
          <a:lstStyle>
            <a:lvl1pPr>
              <a:lnSpc>
                <a:spcPts val="2980"/>
              </a:lnSpc>
              <a:defRPr sz="2400" b="1"/>
            </a:lvl1pPr>
          </a:lstStyle>
          <a:p>
            <a:r>
              <a:rPr lang="en-US" dirty="0"/>
              <a:t>Place a question here?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FF90002-4D47-814E-980A-BB9A59A39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98" y="2813600"/>
            <a:ext cx="4114801" cy="2038366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6A03F65-C639-B043-9776-174773B83D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7456" y="2813599"/>
            <a:ext cx="4114801" cy="2038367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5109562-DD5A-D748-A027-6B7B846642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7455" y="2409334"/>
            <a:ext cx="4114801" cy="404266"/>
          </a:xfrm>
        </p:spPr>
        <p:txBody>
          <a:bodyPr anchor="t" anchorCtr="0">
            <a:noAutofit/>
          </a:bodyPr>
          <a:lstStyle>
            <a:lvl1pPr marL="0" indent="0">
              <a:lnSpc>
                <a:spcPts val="298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your answer!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34EF3-D769-6144-9A0F-FF282370C996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838764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rk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F7F03C-EAB8-634A-8D9D-EC6CF35887FF}"/>
              </a:ext>
            </a:extLst>
          </p:cNvPr>
          <p:cNvSpPr/>
          <p:nvPr userDrawn="1"/>
        </p:nvSpPr>
        <p:spPr>
          <a:xfrm>
            <a:off x="0" y="0"/>
            <a:ext cx="333708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CF7165-EF0E-AC40-A710-9364AC1D09BF}"/>
              </a:ext>
            </a:extLst>
          </p:cNvPr>
          <p:cNvGrpSpPr/>
          <p:nvPr userDrawn="1"/>
        </p:nvGrpSpPr>
        <p:grpSpPr>
          <a:xfrm>
            <a:off x="559247" y="1233840"/>
            <a:ext cx="2369488" cy="2317755"/>
            <a:chOff x="728930" y="724793"/>
            <a:chExt cx="2369488" cy="231775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3207996-A9E9-E24A-8248-3D66EFDBC4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2460" y="724793"/>
              <a:ext cx="885958" cy="88595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502BCA-970C-B641-B798-7F1209793C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930" y="1068882"/>
              <a:ext cx="2041447" cy="1973666"/>
            </a:xfrm>
            <a:prstGeom prst="rect">
              <a:avLst/>
            </a:prstGeom>
          </p:spPr>
        </p:pic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179086D-23ED-474E-B170-DB5593BF45A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2681" y="1694552"/>
            <a:ext cx="1794824" cy="1749720"/>
          </a:xfrm>
          <a:prstGeom prst="ellipse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BE67855-42A4-BF43-B1CA-292D6A8A89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8734" y="4373792"/>
            <a:ext cx="2590001" cy="1837916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euismod</a:t>
            </a:r>
            <a:r>
              <a:rPr lang="en-US" dirty="0"/>
              <a:t> gravida. </a:t>
            </a:r>
            <a:r>
              <a:rPr lang="en-US" dirty="0" err="1"/>
              <a:t>Fusce</a:t>
            </a:r>
            <a:r>
              <a:rPr lang="en-US" dirty="0"/>
              <a:t> semper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vel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Vestibulum vitae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AA013C06-C441-5842-BF86-CFD100B55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734" y="3981222"/>
            <a:ext cx="2590001" cy="369062"/>
          </a:xfrm>
        </p:spPr>
        <p:txBody>
          <a:bodyPr anchor="ctr" anchorCtr="0">
            <a:noAutofit/>
          </a:bodyPr>
          <a:lstStyle>
            <a:lvl1pPr algn="ctr">
              <a:lnSpc>
                <a:spcPts val="2820"/>
              </a:lnSpc>
              <a:defRPr sz="2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6145EBA-C6D9-9143-857D-732BBF393A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88831" y="726176"/>
            <a:ext cx="7409653" cy="55895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E499F2-5079-42E1-BA96-A10B48073967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1725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par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1611EA-8237-884B-9C06-EEF54536F6AF}"/>
              </a:ext>
            </a:extLst>
          </p:cNvPr>
          <p:cNvSpPr/>
          <p:nvPr userDrawn="1"/>
        </p:nvSpPr>
        <p:spPr>
          <a:xfrm>
            <a:off x="5696931" y="0"/>
            <a:ext cx="649506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FF78F0-3A23-2547-8734-20547A1C069B}"/>
              </a:ext>
            </a:extLst>
          </p:cNvPr>
          <p:cNvGrpSpPr/>
          <p:nvPr userDrawn="1"/>
        </p:nvGrpSpPr>
        <p:grpSpPr>
          <a:xfrm>
            <a:off x="7051841" y="1148998"/>
            <a:ext cx="4241468" cy="4148865"/>
            <a:chOff x="728930" y="724793"/>
            <a:chExt cx="2369488" cy="231775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ECFBE27-6DE1-B34C-A84A-4A9E939B36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12460" y="724793"/>
              <a:ext cx="885958" cy="88595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945538-42D7-C94D-8B96-B1403088D7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28930" y="1068882"/>
              <a:ext cx="2041447" cy="1973666"/>
            </a:xfrm>
            <a:prstGeom prst="rect">
              <a:avLst/>
            </a:prstGeom>
          </p:spPr>
        </p:pic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AD2AB86-0156-4E40-9D1A-0A13CE2E9A0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72572" y="1959644"/>
            <a:ext cx="3212799" cy="3132061"/>
          </a:xfrm>
          <a:prstGeom prst="ellipse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C67F23CF-4D3E-AC41-8367-A3C00B1A6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454" y="708147"/>
            <a:ext cx="4114801" cy="404266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/>
            </a:lvl1pPr>
          </a:lstStyle>
          <a:p>
            <a:r>
              <a:rPr lang="en-US" dirty="0"/>
              <a:t>Section Heading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85CA3C-DCB5-0F4C-90FD-AD68FB5CAED3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41DD028-DC35-3A4A-B91D-9E4285F023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5454" y="1593131"/>
            <a:ext cx="4186484" cy="4110086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64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</p:spTree>
    <p:extLst>
      <p:ext uri="{BB962C8B-B14F-4D97-AF65-F5344CB8AC3E}">
        <p14:creationId xmlns:p14="http://schemas.microsoft.com/office/powerpoint/2010/main" val="974076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and Large Spar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1611EA-8237-884B-9C06-EEF54536F6AF}"/>
              </a:ext>
            </a:extLst>
          </p:cNvPr>
          <p:cNvSpPr/>
          <p:nvPr userDrawn="1"/>
        </p:nvSpPr>
        <p:spPr>
          <a:xfrm>
            <a:off x="5696931" y="0"/>
            <a:ext cx="649506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FF78F0-3A23-2547-8734-20547A1C069B}"/>
              </a:ext>
            </a:extLst>
          </p:cNvPr>
          <p:cNvGrpSpPr/>
          <p:nvPr userDrawn="1"/>
        </p:nvGrpSpPr>
        <p:grpSpPr>
          <a:xfrm>
            <a:off x="7051841" y="1148998"/>
            <a:ext cx="4241468" cy="4148865"/>
            <a:chOff x="728930" y="724793"/>
            <a:chExt cx="2369488" cy="231775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ECFBE27-6DE1-B34C-A84A-4A9E939B36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12460" y="724793"/>
              <a:ext cx="885958" cy="88595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945538-42D7-C94D-8B96-B1403088D7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28930" y="1068882"/>
              <a:ext cx="2041447" cy="1973666"/>
            </a:xfrm>
            <a:prstGeom prst="rect">
              <a:avLst/>
            </a:prstGeom>
          </p:spPr>
        </p:pic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AD2AB86-0156-4E40-9D1A-0A13CE2E9A0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72572" y="1959644"/>
            <a:ext cx="3212799" cy="3132061"/>
          </a:xfrm>
          <a:prstGeom prst="ellipse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C67F23CF-4D3E-AC41-8367-A3C00B1A6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454" y="708147"/>
            <a:ext cx="4114801" cy="404266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/>
            </a:lvl1pPr>
          </a:lstStyle>
          <a:p>
            <a:r>
              <a:rPr lang="en-US" dirty="0"/>
              <a:t>Section Heading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85CA3C-DCB5-0F4C-90FD-AD68FB5CAED3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0F4D0-EADC-4B51-A975-D1FE4288E78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30038" y="2890838"/>
            <a:ext cx="1827213" cy="61436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Enter $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E18B6B4-31BE-46ED-A8D1-ABEBB741A4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30038" y="3515606"/>
            <a:ext cx="1827213" cy="61436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Enter $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A2CFDF9-E17F-46C7-9B12-EECB055B47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30038" y="4140374"/>
            <a:ext cx="1827213" cy="61436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Enter $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EAAAF16-B28D-4A88-90C6-0BD912A5582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30038" y="4765143"/>
            <a:ext cx="1827213" cy="61436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Enter $ Here</a:t>
            </a:r>
          </a:p>
        </p:txBody>
      </p:sp>
    </p:spTree>
    <p:extLst>
      <p:ext uri="{BB962C8B-B14F-4D97-AF65-F5344CB8AC3E}">
        <p14:creationId xmlns:p14="http://schemas.microsoft.com/office/powerpoint/2010/main" val="656381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124585-F040-2844-84BC-33B15CAB8DC4}"/>
              </a:ext>
            </a:extLst>
          </p:cNvPr>
          <p:cNvSpPr/>
          <p:nvPr userDrawn="1"/>
        </p:nvSpPr>
        <p:spPr>
          <a:xfrm>
            <a:off x="0" y="1193533"/>
            <a:ext cx="12192000" cy="5664467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EBE5FFD-DFD9-6041-870E-BC7E8FE5C0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916" y="755269"/>
            <a:ext cx="11021638" cy="34176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C181CBCF-4210-2B42-81E6-BB6092C21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916" y="251427"/>
            <a:ext cx="11021638" cy="450909"/>
          </a:xfrm>
        </p:spPr>
        <p:txBody>
          <a:bodyPr anchor="t" anchorCtr="0">
            <a:noAutofit/>
          </a:bodyPr>
          <a:lstStyle>
            <a:lvl1pPr>
              <a:lnSpc>
                <a:spcPts val="3620"/>
              </a:lnSpc>
              <a:defRPr sz="3200" b="1" baseline="0"/>
            </a:lvl1pPr>
          </a:lstStyle>
          <a:p>
            <a:r>
              <a:rPr lang="en-US" dirty="0"/>
              <a:t>Title Page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7E3D6753-6A19-A74C-958C-1B82CC3B76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1875" y="2132032"/>
            <a:ext cx="3521650" cy="4033098"/>
          </a:xfrm>
          <a:ln>
            <a:noFill/>
          </a:ln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88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euismod</a:t>
            </a:r>
            <a:r>
              <a:rPr lang="en-US" dirty="0"/>
              <a:t> gravida. </a:t>
            </a:r>
            <a:r>
              <a:rPr lang="en-US" dirty="0" err="1"/>
              <a:t>Fusce</a:t>
            </a:r>
            <a:r>
              <a:rPr lang="en-US" dirty="0"/>
              <a:t> semper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vel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Vestibulum vitae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Aenean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 at </a:t>
            </a:r>
            <a:r>
              <a:rPr lang="en-US" dirty="0" err="1"/>
              <a:t>tellus</a:t>
            </a:r>
            <a:r>
              <a:rPr lang="en-US" dirty="0"/>
              <a:t>. Maecenas sed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928EF5A-34A9-7F44-B320-7F80698D13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1875" y="1750532"/>
            <a:ext cx="3521651" cy="306086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1800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C7C31FDB-4970-8142-A3BC-D52D8F0765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88040" y="2141459"/>
            <a:ext cx="3521650" cy="4033098"/>
          </a:xfrm>
          <a:ln>
            <a:noFill/>
          </a:ln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88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euismod</a:t>
            </a:r>
            <a:r>
              <a:rPr lang="en-US" dirty="0"/>
              <a:t> gravida. </a:t>
            </a:r>
            <a:r>
              <a:rPr lang="en-US" dirty="0" err="1"/>
              <a:t>Fusce</a:t>
            </a:r>
            <a:r>
              <a:rPr lang="en-US" dirty="0"/>
              <a:t> semper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vel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Vestibulum vitae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Aenean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 at </a:t>
            </a:r>
            <a:r>
              <a:rPr lang="en-US" dirty="0" err="1"/>
              <a:t>tellus</a:t>
            </a:r>
            <a:r>
              <a:rPr lang="en-US" dirty="0"/>
              <a:t>. Maecenas sed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BDE32F2C-9113-F24B-A16E-E990AEE150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88040" y="1759959"/>
            <a:ext cx="3521651" cy="306086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1800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4A7DA8B4-BA95-694B-B827-2167BCE1D8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7903" y="2132032"/>
            <a:ext cx="3521650" cy="4033098"/>
          </a:xfrm>
          <a:ln>
            <a:noFill/>
          </a:ln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88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euismod</a:t>
            </a:r>
            <a:r>
              <a:rPr lang="en-US" dirty="0"/>
              <a:t> gravida. </a:t>
            </a:r>
            <a:r>
              <a:rPr lang="en-US" dirty="0" err="1"/>
              <a:t>Fusce</a:t>
            </a:r>
            <a:r>
              <a:rPr lang="en-US" dirty="0"/>
              <a:t> semper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vel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Vestibulum vitae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Aenean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 at </a:t>
            </a:r>
            <a:r>
              <a:rPr lang="en-US" dirty="0" err="1"/>
              <a:t>tellus</a:t>
            </a:r>
            <a:r>
              <a:rPr lang="en-US" dirty="0"/>
              <a:t>. Maecenas sed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AA0D994-6B2F-AC4C-A9DA-0C6E25F439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97903" y="1750532"/>
            <a:ext cx="3521651" cy="306086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1800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8AC9CA-65B4-9242-9EB7-A62FCC8D5AE8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0592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hit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6093115B-7A71-A143-BDFD-A9D7D79062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01600" y="3332704"/>
            <a:ext cx="4198919" cy="1249128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6AD86126-4B6A-FA49-8013-2328483FA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1600" y="2600696"/>
            <a:ext cx="4198919" cy="621475"/>
          </a:xfrm>
        </p:spPr>
        <p:txBody>
          <a:bodyPr anchor="b" anchorCtr="0"/>
          <a:lstStyle>
            <a:lvl1pPr>
              <a:defRPr sz="3600"/>
            </a:lvl1pPr>
          </a:lstStyle>
          <a:p>
            <a:r>
              <a:rPr lang="en-US" dirty="0"/>
              <a:t>Title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688F1-2739-A541-957F-65E3A6292E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110" y="1637105"/>
            <a:ext cx="1684867" cy="457200"/>
          </a:xfrm>
          <a:prstGeom prst="rect">
            <a:avLst/>
          </a:prstGeom>
        </p:spPr>
      </p:pic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9F9EAC19-F9E9-2448-9B0E-6C63CDFED5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611051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110514 w 12192000"/>
              <a:gd name="connsiteY3" fmla="*/ 6858000 h 6858000"/>
              <a:gd name="connsiteX4" fmla="*/ 0 w 12192000"/>
              <a:gd name="connsiteY4" fmla="*/ 0 h 6858000"/>
              <a:gd name="connsiteX5" fmla="*/ 986971 w 12192000"/>
              <a:gd name="connsiteY5" fmla="*/ 0 h 6858000"/>
              <a:gd name="connsiteX6" fmla="*/ 986971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110514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110514" y="6858000"/>
                </a:lnTo>
                <a:close/>
                <a:moveTo>
                  <a:pt x="0" y="0"/>
                </a:moveTo>
                <a:lnTo>
                  <a:pt x="986971" y="0"/>
                </a:lnTo>
                <a:lnTo>
                  <a:pt x="986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23332"/>
          </a:solidFill>
        </p:spPr>
        <p:txBody>
          <a:bodyPr wrap="square">
            <a:no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D0ABDA-F85B-0945-B763-E2C662D2E4A0}"/>
              </a:ext>
            </a:extLst>
          </p:cNvPr>
          <p:cNvSpPr/>
          <p:nvPr userDrawn="1"/>
        </p:nvSpPr>
        <p:spPr>
          <a:xfrm>
            <a:off x="1601600" y="6381981"/>
            <a:ext cx="2411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Further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8761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 Thre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124585-F040-2844-84BC-33B15CAB8DC4}"/>
              </a:ext>
            </a:extLst>
          </p:cNvPr>
          <p:cNvSpPr/>
          <p:nvPr userDrawn="1"/>
        </p:nvSpPr>
        <p:spPr>
          <a:xfrm flipV="1">
            <a:off x="0" y="0"/>
            <a:ext cx="12192000" cy="1193533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EBE5FFD-DFD9-6041-870E-BC7E8FE5C0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916" y="741633"/>
            <a:ext cx="11021638" cy="311661"/>
          </a:xfrm>
        </p:spPr>
        <p:txBody>
          <a:bodyPr anchor="t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C181CBCF-4210-2B42-81E6-BB6092C21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917" y="189025"/>
            <a:ext cx="11021638" cy="503846"/>
          </a:xfrm>
        </p:spPr>
        <p:txBody>
          <a:bodyPr anchor="t" anchorCtr="0">
            <a:noAutofit/>
          </a:bodyPr>
          <a:lstStyle>
            <a:lvl1pPr>
              <a:defRPr sz="32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Page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7E3D6753-6A19-A74C-958C-1B82CC3B76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1875" y="2132032"/>
            <a:ext cx="3521650" cy="4033098"/>
          </a:xfrm>
          <a:ln>
            <a:noFill/>
          </a:ln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78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euismod</a:t>
            </a:r>
            <a:r>
              <a:rPr lang="en-US" dirty="0"/>
              <a:t> gravida. </a:t>
            </a:r>
            <a:r>
              <a:rPr lang="en-US" dirty="0" err="1"/>
              <a:t>Fusce</a:t>
            </a:r>
            <a:r>
              <a:rPr lang="en-US" dirty="0"/>
              <a:t> semper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vel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Vestibulum vitae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Aenean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 at </a:t>
            </a:r>
            <a:r>
              <a:rPr lang="en-US" dirty="0" err="1"/>
              <a:t>tellus</a:t>
            </a:r>
            <a:r>
              <a:rPr lang="en-US" dirty="0"/>
              <a:t>. Maecenas sed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928EF5A-34A9-7F44-B320-7F80698D13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1875" y="1750532"/>
            <a:ext cx="3521651" cy="306086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1800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C7C31FDB-4970-8142-A3BC-D52D8F0765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88040" y="2141459"/>
            <a:ext cx="3521650" cy="4033098"/>
          </a:xfrm>
          <a:ln>
            <a:noFill/>
          </a:ln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78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euismod</a:t>
            </a:r>
            <a:r>
              <a:rPr lang="en-US" dirty="0"/>
              <a:t> gravida. </a:t>
            </a:r>
            <a:r>
              <a:rPr lang="en-US" dirty="0" err="1"/>
              <a:t>Fusce</a:t>
            </a:r>
            <a:r>
              <a:rPr lang="en-US" dirty="0"/>
              <a:t> semper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vel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Vestibulum vitae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Aenean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 at </a:t>
            </a:r>
            <a:r>
              <a:rPr lang="en-US" dirty="0" err="1"/>
              <a:t>tellus</a:t>
            </a:r>
            <a:r>
              <a:rPr lang="en-US" dirty="0"/>
              <a:t>. Maecenas sed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BDE32F2C-9113-F24B-A16E-E990AEE150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88040" y="1759959"/>
            <a:ext cx="3521651" cy="306086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1800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4A7DA8B4-BA95-694B-B827-2167BCE1D8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7903" y="2132032"/>
            <a:ext cx="3521650" cy="4033098"/>
          </a:xfrm>
          <a:ln>
            <a:noFill/>
          </a:ln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78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euismod</a:t>
            </a:r>
            <a:r>
              <a:rPr lang="en-US" dirty="0"/>
              <a:t> gravida. </a:t>
            </a:r>
            <a:r>
              <a:rPr lang="en-US" dirty="0" err="1"/>
              <a:t>Fusce</a:t>
            </a:r>
            <a:r>
              <a:rPr lang="en-US" dirty="0"/>
              <a:t> semper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vel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Vestibulum vitae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Aenean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 at </a:t>
            </a:r>
            <a:r>
              <a:rPr lang="en-US" dirty="0" err="1"/>
              <a:t>tellus</a:t>
            </a:r>
            <a:r>
              <a:rPr lang="en-US" dirty="0"/>
              <a:t>. Maecenas sed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AA0D994-6B2F-AC4C-A9DA-0C6E25F439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97903" y="1750532"/>
            <a:ext cx="3521651" cy="306086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1800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8AC9CA-65B4-9242-9EB7-A62FCC8D5AE8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3423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Bar-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124585-F040-2844-84BC-33B15CAB8DC4}"/>
              </a:ext>
            </a:extLst>
          </p:cNvPr>
          <p:cNvSpPr/>
          <p:nvPr userDrawn="1"/>
        </p:nvSpPr>
        <p:spPr>
          <a:xfrm flipV="1">
            <a:off x="0" y="0"/>
            <a:ext cx="12192000" cy="1193533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C181CBCF-4210-2B42-81E6-BB6092C21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181" y="347324"/>
            <a:ext cx="11021638" cy="568333"/>
          </a:xfrm>
        </p:spPr>
        <p:txBody>
          <a:bodyPr anchor="t" anchorCtr="0">
            <a:noAutofit/>
          </a:bodyPr>
          <a:lstStyle>
            <a:lvl1pPr>
              <a:lnSpc>
                <a:spcPts val="3720"/>
              </a:lnSpc>
              <a:defRPr sz="32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Page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8AC9CA-65B4-9242-9EB7-A62FCC8D5AE8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6291E31-5611-3F4D-AB7A-E1346DD310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53386"/>
            <a:ext cx="5675722" cy="4110086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64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4894C629-41F3-4440-B8C4-15F9E23CC2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46900" y="1752600"/>
            <a:ext cx="4406900" cy="41116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927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Bar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124585-F040-2844-84BC-33B15CAB8DC4}"/>
              </a:ext>
            </a:extLst>
          </p:cNvPr>
          <p:cNvSpPr/>
          <p:nvPr userDrawn="1"/>
        </p:nvSpPr>
        <p:spPr>
          <a:xfrm>
            <a:off x="0" y="1193532"/>
            <a:ext cx="12192000" cy="5664467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C181CBCF-4210-2B42-81E6-BB6092C21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181" y="347324"/>
            <a:ext cx="11021638" cy="568333"/>
          </a:xfrm>
        </p:spPr>
        <p:txBody>
          <a:bodyPr anchor="t" anchorCtr="0">
            <a:noAutofit/>
          </a:bodyPr>
          <a:lstStyle>
            <a:lvl1pPr>
              <a:lnSpc>
                <a:spcPts val="3620"/>
              </a:lnSpc>
              <a:defRPr sz="32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Page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8AC9CA-65B4-9242-9EB7-A62FCC8D5AE8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6291E31-5611-3F4D-AB7A-E1346DD310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53386"/>
            <a:ext cx="5675722" cy="4110086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64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4894C629-41F3-4440-B8C4-15F9E23CC2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46900" y="1752600"/>
            <a:ext cx="4406900" cy="41116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21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785A6E-4D6B-2C4A-821A-43452FC1C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392515"/>
            <a:ext cx="12192000" cy="2474912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D61ECF-8B3B-6643-B38B-911343956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4024"/>
            <a:ext cx="10515600" cy="572422"/>
          </a:xfrm>
        </p:spPr>
        <p:txBody>
          <a:bodyPr anchor="t" anchorCtr="0">
            <a:noAutofit/>
          </a:bodyPr>
          <a:lstStyle>
            <a:lvl1pPr>
              <a:lnSpc>
                <a:spcPts val="4020"/>
              </a:lnSpc>
              <a:defRPr sz="3600"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14F2B-BB1A-2E44-A40C-C1F2F353A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435100"/>
            <a:ext cx="3201988" cy="2581275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BF2838B-C848-0844-9FD1-A74EF21C39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29731" y="1435099"/>
            <a:ext cx="3201988" cy="2581275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700AF2C-498F-D049-8818-68A6E487FF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2" y="1435098"/>
            <a:ext cx="3201988" cy="2581275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A47515-4E87-4EA4-8B13-98A49A4C704F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58871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B05AC59-6EA9-FF42-AAF6-C56C0E9F29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61425" y="0"/>
            <a:ext cx="3330575" cy="6858000"/>
          </a:xfrm>
          <a:solidFill>
            <a:schemeClr val="tx2">
              <a:lumMod val="10000"/>
              <a:lumOff val="9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B8D560-9394-454C-AA69-0EDF2700F25D}"/>
              </a:ext>
            </a:extLst>
          </p:cNvPr>
          <p:cNvSpPr/>
          <p:nvPr userDrawn="1"/>
        </p:nvSpPr>
        <p:spPr>
          <a:xfrm>
            <a:off x="0" y="0"/>
            <a:ext cx="478881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EAFA30-C080-B74F-87AE-CFF9026EECE8}"/>
              </a:ext>
            </a:extLst>
          </p:cNvPr>
          <p:cNvSpPr/>
          <p:nvPr userDrawn="1"/>
        </p:nvSpPr>
        <p:spPr>
          <a:xfrm>
            <a:off x="4788816" y="0"/>
            <a:ext cx="40726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4611F-2358-B946-906E-1610696D6969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492D8C9-6161-354C-84E7-A24305A19F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4384" y="351391"/>
            <a:ext cx="2921251" cy="791413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5800"/>
              </a:lnSpc>
              <a:buNone/>
              <a:defRPr sz="5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+000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D0757B1-00F5-1548-9E01-C431B5CD00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64384" y="1143243"/>
            <a:ext cx="2921471" cy="380950"/>
          </a:xfrm>
        </p:spPr>
        <p:txBody>
          <a:bodyPr anchor="t">
            <a:noAutofit/>
          </a:bodyPr>
          <a:lstStyle>
            <a:lvl1pPr marL="0" indent="0" algn="l">
              <a:lnSpc>
                <a:spcPts val="2300"/>
              </a:lnSpc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A691B9E-14CD-4841-8C19-CF2FB51AC1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64384" y="1524192"/>
            <a:ext cx="2921471" cy="791853"/>
          </a:xfrm>
        </p:spPr>
        <p:txBody>
          <a:bodyPr anchor="t">
            <a:noAutofit/>
          </a:bodyPr>
          <a:lstStyle>
            <a:lvl1pPr marL="0" indent="0" algn="l">
              <a:lnSpc>
                <a:spcPts val="18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text.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C8F7A76-5139-ED45-A0B5-E635C9A32D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4384" y="2530554"/>
            <a:ext cx="2921251" cy="791413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5800"/>
              </a:lnSpc>
              <a:buNone/>
              <a:defRPr sz="5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+000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B6AA8EB8-4594-AA4E-AAD3-AB33988D15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64384" y="3322406"/>
            <a:ext cx="2921471" cy="380950"/>
          </a:xfrm>
        </p:spPr>
        <p:txBody>
          <a:bodyPr anchor="t">
            <a:noAutofit/>
          </a:bodyPr>
          <a:lstStyle>
            <a:lvl1pPr marL="0" indent="0" algn="l">
              <a:lnSpc>
                <a:spcPts val="2300"/>
              </a:lnSpc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DD930128-2938-E24A-8890-9243898F00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64384" y="3703355"/>
            <a:ext cx="2921471" cy="791853"/>
          </a:xfrm>
        </p:spPr>
        <p:txBody>
          <a:bodyPr anchor="t">
            <a:noAutofit/>
          </a:bodyPr>
          <a:lstStyle>
            <a:lvl1pPr marL="0" indent="0" algn="l">
              <a:lnSpc>
                <a:spcPts val="18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text.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EEAA3BB-4C91-F042-8741-A0541F212B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64384" y="4608603"/>
            <a:ext cx="2921251" cy="791413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5800"/>
              </a:lnSpc>
              <a:buNone/>
              <a:defRPr sz="5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+000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CA53E48-DF66-5548-8F30-290632A8CA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64384" y="5400455"/>
            <a:ext cx="2921471" cy="380950"/>
          </a:xfrm>
        </p:spPr>
        <p:txBody>
          <a:bodyPr anchor="t">
            <a:noAutofit/>
          </a:bodyPr>
          <a:lstStyle>
            <a:lvl1pPr marL="0" indent="0" algn="l">
              <a:lnSpc>
                <a:spcPts val="2300"/>
              </a:lnSpc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6D3A3905-1069-784C-BDFC-763B1093E6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64384" y="5781404"/>
            <a:ext cx="2921471" cy="791853"/>
          </a:xfrm>
        </p:spPr>
        <p:txBody>
          <a:bodyPr anchor="t">
            <a:noAutofit/>
          </a:bodyPr>
          <a:lstStyle>
            <a:lvl1pPr marL="0" indent="0" algn="l">
              <a:lnSpc>
                <a:spcPts val="18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text.</a:t>
            </a:r>
          </a:p>
        </p:txBody>
      </p:sp>
      <p:sp>
        <p:nvSpPr>
          <p:cNvPr id="25" name="Title 6">
            <a:extLst>
              <a:ext uri="{FF2B5EF4-FFF2-40B4-BE49-F238E27FC236}">
                <a16:creationId xmlns:a16="http://schemas.microsoft.com/office/drawing/2014/main" id="{1B81C3A6-A6CF-F341-AA60-B94B6B170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471" y="565608"/>
            <a:ext cx="3998590" cy="958584"/>
          </a:xfrm>
        </p:spPr>
        <p:txBody>
          <a:bodyPr anchor="ctr" anchorCtr="0">
            <a:noAutofit/>
          </a:bodyPr>
          <a:lstStyle>
            <a:lvl1pPr>
              <a:lnSpc>
                <a:spcPts val="4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</a:t>
            </a:r>
            <a:br>
              <a:rPr lang="en-US" dirty="0"/>
            </a:br>
            <a:r>
              <a:rPr lang="en-US" dirty="0"/>
              <a:t>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65EF1-251B-C545-80C6-53562230B8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9310" y="2431084"/>
            <a:ext cx="3998912" cy="574675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B9A779-17B7-3A42-B29F-ABFE6CC9BA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8788" y="3175000"/>
            <a:ext cx="3998912" cy="2606675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0360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D2DF996-F2D5-6A43-AB70-F728973F07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08894" y="0"/>
            <a:ext cx="3777010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BD62E2CF-2947-A744-A969-D337E34F1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482" y="2286000"/>
            <a:ext cx="6866741" cy="421864"/>
          </a:xfrm>
        </p:spPr>
        <p:txBody>
          <a:bodyPr anchor="t" anchorCtr="0">
            <a:noAutofit/>
          </a:bodyPr>
          <a:lstStyle>
            <a:lvl1pPr>
              <a:lnSpc>
                <a:spcPts val="3020"/>
              </a:lnSpc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FA5DE32-5654-3C44-AA22-BC1EBF2508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482" y="2743199"/>
            <a:ext cx="6866741" cy="2523281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669A4E-51DD-3543-AB54-98BFE158BBF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94790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Picture Right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D2DF996-F2D5-6A43-AB70-F728973F07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08894" y="0"/>
            <a:ext cx="3777010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BD62E2CF-2947-A744-A969-D337E34F1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482" y="2286000"/>
            <a:ext cx="6866741" cy="421864"/>
          </a:xfrm>
        </p:spPr>
        <p:txBody>
          <a:bodyPr anchor="t" anchorCtr="0">
            <a:noAutofit/>
          </a:bodyPr>
          <a:lstStyle>
            <a:lvl1pPr>
              <a:lnSpc>
                <a:spcPts val="302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FA5DE32-5654-3C44-AA22-BC1EBF2508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482" y="2743199"/>
            <a:ext cx="6866741" cy="2523281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669A4E-51DD-3543-AB54-98BFE158BBF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619822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6AE70-91A8-2245-9574-5F3A80C6AA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29595"/>
            <a:ext cx="10515600" cy="1325563"/>
          </a:xfrm>
        </p:spPr>
        <p:txBody>
          <a:bodyPr/>
          <a:lstStyle>
            <a:lvl1pPr algn="ctr">
              <a:lnSpc>
                <a:spcPts val="412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3137091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869691-31B1-AA48-8A62-4BEC06B78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29595"/>
            <a:ext cx="10515600" cy="1325563"/>
          </a:xfrm>
        </p:spPr>
        <p:txBody>
          <a:bodyPr/>
          <a:lstStyle>
            <a:lvl1pPr algn="ctr">
              <a:lnSpc>
                <a:spcPts val="4120"/>
              </a:lnSpc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23968167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Grey - With Cop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4C33E0-C0E3-0E4D-8395-7A36F1FA4639}"/>
              </a:ext>
            </a:extLst>
          </p:cNvPr>
          <p:cNvSpPr txBox="1"/>
          <p:nvPr userDrawn="1"/>
        </p:nvSpPr>
        <p:spPr>
          <a:xfrm>
            <a:off x="1649639" y="2630436"/>
            <a:ext cx="8688777" cy="213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0" dirty="0">
                <a:solidFill>
                  <a:schemeClr val="accent1"/>
                </a:solidFill>
                <a:latin typeface="+mn-lt"/>
              </a:rPr>
              <a:t>For your members. We go above and beyond.</a:t>
            </a:r>
          </a:p>
          <a:p>
            <a:endParaRPr lang="en-US" sz="2400" dirty="0">
              <a:solidFill>
                <a:schemeClr val="bg1"/>
              </a:solidFill>
              <a:latin typeface="+mn-lt"/>
            </a:endParaRPr>
          </a:p>
          <a:p>
            <a:endParaRPr lang="en-US" sz="2400" dirty="0">
              <a:solidFill>
                <a:schemeClr val="bg1"/>
              </a:solidFill>
              <a:latin typeface="+mn-lt"/>
            </a:endParaRPr>
          </a:p>
          <a:p>
            <a:r>
              <a:rPr lang="en-US" sz="2400" i="1" dirty="0">
                <a:solidFill>
                  <a:schemeClr val="bg1"/>
                </a:solidFill>
                <a:latin typeface="+mn-lt"/>
              </a:rPr>
              <a:t>Thank you.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A6FBA21-9436-2D4D-9E24-FFE5719E8F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0519" y="1489663"/>
            <a:ext cx="2227868" cy="60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6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212BDC1-7186-4440-805C-A2FD2DD3D8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2096" y="0"/>
            <a:ext cx="6089904" cy="6858000"/>
          </a:xfrm>
          <a:solidFill>
            <a:srgbClr val="32333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093115B-7A71-A143-BDFD-A9D7D79062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4422" y="3332704"/>
            <a:ext cx="4925060" cy="1288457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6AD86126-4B6A-FA49-8013-2328483FA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422" y="2600696"/>
            <a:ext cx="4925060" cy="621475"/>
          </a:xfr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dirty="0"/>
              <a:t>Title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688F1-2739-A541-957F-65E3A6292E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24" y="1628140"/>
            <a:ext cx="1684867" cy="45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EA1ACF-2874-9E46-B028-BC78C6C28583}"/>
              </a:ext>
            </a:extLst>
          </p:cNvPr>
          <p:cNvSpPr/>
          <p:nvPr userDrawn="1"/>
        </p:nvSpPr>
        <p:spPr>
          <a:xfrm>
            <a:off x="287851" y="6381981"/>
            <a:ext cx="2411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Further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634424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and A - Pla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A6FBA21-9436-2D4D-9E24-FFE5719E8F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6960" y="1461154"/>
            <a:ext cx="3031154" cy="8190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3FF57B-5A57-3E40-8F72-F60E9E96C96C}"/>
              </a:ext>
            </a:extLst>
          </p:cNvPr>
          <p:cNvSpPr txBox="1"/>
          <p:nvPr userDrawn="1"/>
        </p:nvSpPr>
        <p:spPr>
          <a:xfrm>
            <a:off x="1641832" y="2921168"/>
            <a:ext cx="8294017" cy="15696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600" dirty="0">
                <a:solidFill>
                  <a:schemeClr val="accent1"/>
                </a:solidFill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9988206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Pla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A6FBA21-9436-2D4D-9E24-FFE5719E8F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6960" y="1461154"/>
            <a:ext cx="3031154" cy="8190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3FF57B-5A57-3E40-8F72-F60E9E96C96C}"/>
              </a:ext>
            </a:extLst>
          </p:cNvPr>
          <p:cNvSpPr txBox="1"/>
          <p:nvPr userDrawn="1"/>
        </p:nvSpPr>
        <p:spPr>
          <a:xfrm>
            <a:off x="1745529" y="2921168"/>
            <a:ext cx="8294017" cy="15696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600" dirty="0">
                <a:solidFill>
                  <a:schemeClr val="accent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8782054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/ Side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02096" y="0"/>
            <a:ext cx="6089904" cy="6858000"/>
          </a:xfrm>
          <a:solidFill>
            <a:srgbClr val="32333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1699" y="3332704"/>
            <a:ext cx="4297958" cy="88264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941699" y="2241821"/>
            <a:ext cx="4297958" cy="1090883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en-US" dirty="0"/>
              <a:t>Title Page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30" y="1628140"/>
            <a:ext cx="1684867" cy="457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3925D3-211E-46AA-BDA6-3C24514B2B0C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090559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alphaModFix am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0" b="11302"/>
          <a:stretch/>
        </p:blipFill>
        <p:spPr>
          <a:xfrm flipH="1" flipV="1">
            <a:off x="-35572" y="0"/>
            <a:ext cx="1222757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1353" y="3737819"/>
            <a:ext cx="6011082" cy="875462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rgbClr val="32333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211353" y="2650114"/>
            <a:ext cx="6011082" cy="1088497"/>
          </a:xfrm>
        </p:spPr>
        <p:txBody>
          <a:bodyPr anchor="b">
            <a:noAutofit/>
          </a:bodyPr>
          <a:lstStyle>
            <a:lvl1pPr>
              <a:defRPr>
                <a:solidFill>
                  <a:srgbClr val="323332"/>
                </a:solidFill>
              </a:defRPr>
            </a:lvl1pPr>
          </a:lstStyle>
          <a:p>
            <a:r>
              <a:rPr lang="en-US" dirty="0"/>
              <a:t>Title Page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632" y="1715399"/>
            <a:ext cx="2578768" cy="6990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DE981F-8F35-48A9-A237-8F8C3C93CD63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586824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/ Img R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169306" cy="6858000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962481" y="1594404"/>
            <a:ext cx="4114800" cy="1325563"/>
          </a:xfrm>
        </p:spPr>
        <p:txBody>
          <a:bodyPr anchor="b">
            <a:noAutofit/>
          </a:bodyPr>
          <a:lstStyle>
            <a:lvl1pPr>
              <a:defRPr sz="2400" b="1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62481" y="2919688"/>
            <a:ext cx="4114800" cy="21097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69025" y="0"/>
            <a:ext cx="6022975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373403-AF78-4D72-B651-31C8F0D14FF5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BCB0B-486F-1F48-BDCB-95D6E75EE962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CE07"/>
                </a:solidFill>
                <a:effectLst/>
                <a:uLnTx/>
                <a:uFillTx/>
              </a:rPr>
              <a:t>|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53951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/ Img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22975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022694" y="0"/>
            <a:ext cx="6169306" cy="6858000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985175" y="1594404"/>
            <a:ext cx="4114800" cy="1325563"/>
          </a:xfrm>
        </p:spPr>
        <p:txBody>
          <a:bodyPr anchor="b">
            <a:noAutofit/>
          </a:bodyPr>
          <a:lstStyle>
            <a:lvl1pPr>
              <a:defRPr sz="2400" b="1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985175" y="2919688"/>
            <a:ext cx="4114800" cy="21097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7B65AD-B464-4428-85CF-ECBFBF20F242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BCB0B-486F-1F48-BDCB-95D6E75EE962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CE07"/>
                </a:solidFill>
                <a:effectLst/>
                <a:uLnTx/>
                <a:uFillTx/>
              </a:rPr>
              <a:t>|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758212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/ 3 Icon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7236" y="1594404"/>
            <a:ext cx="3661473" cy="132254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775200" y="0"/>
            <a:ext cx="7416800" cy="6858000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2"/>
          </p:nvPr>
        </p:nvSpPr>
        <p:spPr>
          <a:xfrm>
            <a:off x="5483226" y="722314"/>
            <a:ext cx="1371083" cy="1371525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57934" y="2916513"/>
            <a:ext cx="3660775" cy="21129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243763" y="1408038"/>
            <a:ext cx="4268787" cy="517525"/>
          </a:xfrm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Short sentence describing Text Heading.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7243763" y="900545"/>
            <a:ext cx="4268787" cy="507567"/>
          </a:xfrm>
        </p:spPr>
        <p:txBody>
          <a:bodyPr anchor="b">
            <a:no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8" name="Oval 17" hidden="1"/>
          <p:cNvSpPr>
            <a:spLocks noChangeAspect="1"/>
          </p:cNvSpPr>
          <p:nvPr userDrawn="1"/>
        </p:nvSpPr>
        <p:spPr>
          <a:xfrm>
            <a:off x="5482708" y="2743126"/>
            <a:ext cx="1371600" cy="1371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7243763" y="3428926"/>
            <a:ext cx="4268787" cy="517525"/>
          </a:xfrm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Short sentence describing Text Heading.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7243763" y="2921433"/>
            <a:ext cx="4268787" cy="507567"/>
          </a:xfrm>
        </p:spPr>
        <p:txBody>
          <a:bodyPr anchor="b">
            <a:no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7243763" y="5403500"/>
            <a:ext cx="4268787" cy="517525"/>
          </a:xfrm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Short sentence describing Text Heading.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7243763" y="4896007"/>
            <a:ext cx="4268787" cy="507567"/>
          </a:xfrm>
        </p:spPr>
        <p:txBody>
          <a:bodyPr anchor="b">
            <a:no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3"/>
          </p:nvPr>
        </p:nvSpPr>
        <p:spPr>
          <a:xfrm>
            <a:off x="5483226" y="2743163"/>
            <a:ext cx="1371083" cy="1371525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24"/>
          </p:nvPr>
        </p:nvSpPr>
        <p:spPr>
          <a:xfrm>
            <a:off x="5483226" y="4717737"/>
            <a:ext cx="1371083" cy="1371525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AD2223-5087-4C23-9F16-D45F49D6C474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427810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/ Img Lef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02096" y="0"/>
            <a:ext cx="6089904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962481" y="1594404"/>
            <a:ext cx="4114800" cy="1325563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62481" y="2919688"/>
            <a:ext cx="4114800" cy="21097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7AE6EB-27B1-4CB6-9060-47EACF4D4B76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BCB0B-486F-1F48-BDCB-95D6E75EE962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CE07"/>
                </a:solidFill>
                <a:effectLst/>
                <a:uLnTx/>
                <a:uFillTx/>
              </a:rPr>
              <a:t>|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60186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/ Img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02096" y="0"/>
            <a:ext cx="6089904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962481" y="1594404"/>
            <a:ext cx="4114800" cy="1325563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62481" y="2919688"/>
            <a:ext cx="4114800" cy="21097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29DCF3-C80A-4664-83CE-1B475DCB68B9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956213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/ Img Righ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89904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030771" y="1594404"/>
            <a:ext cx="4114800" cy="1325563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030771" y="2919688"/>
            <a:ext cx="4114800" cy="2095500"/>
          </a:xfrm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7030771" y="5946775"/>
            <a:ext cx="4114800" cy="365125"/>
          </a:xfrm>
        </p:spPr>
        <p:txBody>
          <a:bodyPr/>
          <a:lstStyle/>
          <a:p>
            <a:r>
              <a:rPr lang="en-US" dirty="0"/>
              <a:t>Further 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 Proprietary +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9325D0-1E9A-45AC-82BB-74AFF0BB87E1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BCB0B-486F-1F48-BDCB-95D6E75EE962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CE07"/>
                </a:solidFill>
                <a:effectLst/>
                <a:uLnTx/>
                <a:uFillTx/>
              </a:rPr>
              <a:t>|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07606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4F9239-08D7-3B42-BC16-327E7274E2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0" y="1210791"/>
            <a:ext cx="9574212" cy="6671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3500"/>
              </a:lnSpc>
              <a:buNone/>
              <a:defRPr sz="3200" b="1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31D90997-9001-A74A-A791-F2A99BA9C346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188720" y="2258915"/>
            <a:ext cx="9574212" cy="3470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CEBFEC-B265-3C40-9516-319F537923CC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2104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Dark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4F9239-08D7-3B42-BC16-327E7274E2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0" y="1201364"/>
            <a:ext cx="9574212" cy="69850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32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F4CEF5-0D68-4A46-804C-456811E37FE2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31D90997-9001-A74A-A791-F2A99BA9C346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188720" y="2249488"/>
            <a:ext cx="9574212" cy="3470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1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- Dark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A66E64-5B0F-1948-B199-3312C88CD9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0" y="1229644"/>
            <a:ext cx="9574212" cy="69850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35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Picture Placeholder 31">
            <a:extLst>
              <a:ext uri="{FF2B5EF4-FFF2-40B4-BE49-F238E27FC236}">
                <a16:creationId xmlns:a16="http://schemas.microsoft.com/office/drawing/2014/main" id="{9247C0FD-34B0-654C-94FD-64AAB49545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11269" y="2437988"/>
            <a:ext cx="1973116" cy="1973752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1">
            <a:extLst>
              <a:ext uri="{FF2B5EF4-FFF2-40B4-BE49-F238E27FC236}">
                <a16:creationId xmlns:a16="http://schemas.microsoft.com/office/drawing/2014/main" id="{2BE21BCF-42A2-2B4A-964B-DA355A7B4F9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96317" y="2437988"/>
            <a:ext cx="1973116" cy="1973752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31">
            <a:extLst>
              <a:ext uri="{FF2B5EF4-FFF2-40B4-BE49-F238E27FC236}">
                <a16:creationId xmlns:a16="http://schemas.microsoft.com/office/drawing/2014/main" id="{7C84739F-EA00-7248-8076-CF265431CD4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694028" y="2437988"/>
            <a:ext cx="1973116" cy="1973752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0A6DF9-FAC9-FF4A-8D64-586233314C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37420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A6335BA-B857-F74C-B597-AA64FE2B8B5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37420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03CCA89-F46F-BE4B-AC6C-4E24611EC1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2468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38ED29F-D9B9-2A41-BE90-8E6B191410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22468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E2E0F25-CA9B-1145-B99A-B3A85FCC6B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20179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B55A0D5-8768-AB43-83F6-4EA03E7930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20179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4235EF-8AE5-4F43-A561-22E87F78F143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0682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- White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A66E64-5B0F-1948-B199-3312C88CD9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0" y="1229644"/>
            <a:ext cx="9574212" cy="698500"/>
          </a:xfrm>
        </p:spPr>
        <p:txBody>
          <a:bodyPr anchor="ctr" anchorCtr="0">
            <a:normAutofit/>
          </a:bodyPr>
          <a:lstStyle>
            <a:lvl1pPr marL="0" indent="0">
              <a:lnSpc>
                <a:spcPts val="3500"/>
              </a:lnSpc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Picture Placeholder 31">
            <a:extLst>
              <a:ext uri="{FF2B5EF4-FFF2-40B4-BE49-F238E27FC236}">
                <a16:creationId xmlns:a16="http://schemas.microsoft.com/office/drawing/2014/main" id="{9247C0FD-34B0-654C-94FD-64AAB49545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11269" y="2437988"/>
            <a:ext cx="1973116" cy="1973752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1">
            <a:extLst>
              <a:ext uri="{FF2B5EF4-FFF2-40B4-BE49-F238E27FC236}">
                <a16:creationId xmlns:a16="http://schemas.microsoft.com/office/drawing/2014/main" id="{2BE21BCF-42A2-2B4A-964B-DA355A7B4F9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20902" y="2437988"/>
            <a:ext cx="1973116" cy="1973752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31">
            <a:extLst>
              <a:ext uri="{FF2B5EF4-FFF2-40B4-BE49-F238E27FC236}">
                <a16:creationId xmlns:a16="http://schemas.microsoft.com/office/drawing/2014/main" id="{7C84739F-EA00-7248-8076-CF265431CD4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552623" y="2437988"/>
            <a:ext cx="1973116" cy="1973752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0A6DF9-FAC9-FF4A-8D64-586233314C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37420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A6335BA-B857-F74C-B597-AA64FE2B8B5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37420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03CCA89-F46F-BE4B-AC6C-4E24611EC1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47053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38ED29F-D9B9-2A41-BE90-8E6B191410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7053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E2E0F25-CA9B-1145-B99A-B3A85FCC6B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78774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B55A0D5-8768-AB43-83F6-4EA03E7930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78774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D365AC-1385-D448-A9CB-4205F3A5FB01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8805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- Dark Grey w/sp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A66E64-5B0F-1948-B199-3312C88CD9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0" y="1229644"/>
            <a:ext cx="9574212" cy="698500"/>
          </a:xfrm>
        </p:spPr>
        <p:txBody>
          <a:bodyPr anchor="ctr" anchorCtr="0">
            <a:normAutofit/>
          </a:bodyPr>
          <a:lstStyle>
            <a:lvl1pPr marL="0" indent="0">
              <a:lnSpc>
                <a:spcPts val="35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0A6DF9-FAC9-FF4A-8D64-586233314C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37420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A6335BA-B857-F74C-B597-AA64FE2B8B5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37420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03CCA89-F46F-BE4B-AC6C-4E24611EC1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2468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38ED29F-D9B9-2A41-BE90-8E6B191410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22468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E2E0F25-CA9B-1145-B99A-B3A85FCC6B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20179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B55A0D5-8768-AB43-83F6-4EA03E7930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20179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4235EF-8AE5-4F43-A561-22E87F78F143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6E4050E-3D64-1448-8825-4F2610082EC2}"/>
              </a:ext>
            </a:extLst>
          </p:cNvPr>
          <p:cNvGrpSpPr/>
          <p:nvPr userDrawn="1"/>
        </p:nvGrpSpPr>
        <p:grpSpPr>
          <a:xfrm>
            <a:off x="1274022" y="2093985"/>
            <a:ext cx="2369488" cy="2317755"/>
            <a:chOff x="728930" y="724793"/>
            <a:chExt cx="2369488" cy="231775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6C7DB98-866F-0A47-894D-D61CDFE69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2460" y="724793"/>
              <a:ext cx="885958" cy="88595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613AE4F-0A86-CC47-91E7-225339CC96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930" y="1068882"/>
              <a:ext cx="2041447" cy="1973666"/>
            </a:xfrm>
            <a:prstGeom prst="rect">
              <a:avLst/>
            </a:prstGeom>
          </p:spPr>
        </p:pic>
      </p:grp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D1103E3-CBC2-4F44-9074-CCFCA1908B9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97456" y="2550118"/>
            <a:ext cx="1794824" cy="1749720"/>
          </a:xfrm>
          <a:prstGeom prst="ellipse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FFC7586-7FE8-4D45-8AC1-608DA5E2AEA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03606" y="2550118"/>
            <a:ext cx="1794824" cy="1749720"/>
          </a:xfrm>
          <a:prstGeom prst="ellipse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71C56761-FFB4-5741-927D-DD0BF25881B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704800" y="2550118"/>
            <a:ext cx="1794824" cy="1749720"/>
          </a:xfrm>
          <a:prstGeom prst="ellipse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9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1B7FF6-9328-B948-A52C-88245D66A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774A1-99B5-CD4E-A5B9-4BC5A4446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977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63" r:id="rId6"/>
    <p:sldLayoutId id="2147483652" r:id="rId7"/>
    <p:sldLayoutId id="2147483665" r:id="rId8"/>
    <p:sldLayoutId id="2147483666" r:id="rId9"/>
    <p:sldLayoutId id="2147483651" r:id="rId10"/>
    <p:sldLayoutId id="2147483684" r:id="rId11"/>
    <p:sldLayoutId id="2147483664" r:id="rId12"/>
    <p:sldLayoutId id="2147483685" r:id="rId13"/>
    <p:sldLayoutId id="2147483653" r:id="rId14"/>
    <p:sldLayoutId id="2147483680" r:id="rId15"/>
    <p:sldLayoutId id="2147483667" r:id="rId16"/>
    <p:sldLayoutId id="2147483681" r:id="rId17"/>
    <p:sldLayoutId id="2147483668" r:id="rId18"/>
    <p:sldLayoutId id="2147483669" r:id="rId19"/>
    <p:sldLayoutId id="2147483654" r:id="rId20"/>
    <p:sldLayoutId id="2147483655" r:id="rId21"/>
    <p:sldLayoutId id="2147483670" r:id="rId22"/>
    <p:sldLayoutId id="2147483656" r:id="rId23"/>
    <p:sldLayoutId id="2147483657" r:id="rId24"/>
    <p:sldLayoutId id="2147483688" r:id="rId25"/>
    <p:sldLayoutId id="2147483658" r:id="rId26"/>
    <p:sldLayoutId id="2147483659" r:id="rId27"/>
    <p:sldLayoutId id="2147483707" r:id="rId28"/>
    <p:sldLayoutId id="2147483671" r:id="rId29"/>
    <p:sldLayoutId id="2147483672" r:id="rId30"/>
    <p:sldLayoutId id="2147483682" r:id="rId31"/>
    <p:sldLayoutId id="2147483683" r:id="rId32"/>
    <p:sldLayoutId id="2147483678" r:id="rId33"/>
    <p:sldLayoutId id="2147483679" r:id="rId34"/>
    <p:sldLayoutId id="2147483686" r:id="rId35"/>
    <p:sldLayoutId id="2147483687" r:id="rId36"/>
    <p:sldLayoutId id="2147483673" r:id="rId37"/>
    <p:sldLayoutId id="2147483674" r:id="rId38"/>
    <p:sldLayoutId id="2147483675" r:id="rId39"/>
    <p:sldLayoutId id="2147483676" r:id="rId40"/>
    <p:sldLayoutId id="2147483677" r:id="rId41"/>
    <p:sldLayoutId id="2147483689" r:id="rId42"/>
    <p:sldLayoutId id="2147483690" r:id="rId43"/>
    <p:sldLayoutId id="2147483695" r:id="rId44"/>
    <p:sldLayoutId id="2147483697" r:id="rId45"/>
    <p:sldLayoutId id="2147483698" r:id="rId46"/>
    <p:sldLayoutId id="2147483699" r:id="rId47"/>
    <p:sldLayoutId id="2147483700" r:id="rId48"/>
    <p:sldLayoutId id="2147483701" r:id="rId49"/>
  </p:sldLayoutIdLst>
  <p:txStyles>
    <p:titleStyle>
      <a:lvl1pPr algn="l" defTabSz="914400" rtl="0" eaLnBrk="1" latinLnBrk="0" hangingPunct="1">
        <a:lnSpc>
          <a:spcPts val="432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20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Spend every day wisely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</a:t>
            </a:r>
          </a:p>
        </p:txBody>
      </p:sp>
    </p:spTree>
    <p:extLst>
      <p:ext uri="{BB962C8B-B14F-4D97-AF65-F5344CB8AC3E}">
        <p14:creationId xmlns:p14="http://schemas.microsoft.com/office/powerpoint/2010/main" val="110230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3F26E8-19DC-4EE2-854F-3C61F17BD7D0}"/>
              </a:ext>
            </a:extLst>
          </p:cNvPr>
          <p:cNvSpPr/>
          <p:nvPr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2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57DBBA-ADB0-4CEB-A7C2-1C690AAF1F83}"/>
              </a:ext>
            </a:extLst>
          </p:cNvPr>
          <p:cNvSpPr/>
          <p:nvPr/>
        </p:nvSpPr>
        <p:spPr>
          <a:xfrm>
            <a:off x="7563677" y="3245005"/>
            <a:ext cx="4618531" cy="2834640"/>
          </a:xfrm>
          <a:prstGeom prst="rect">
            <a:avLst/>
          </a:prstGeom>
          <a:solidFill>
            <a:srgbClr val="FFCC0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3056CB-F493-4B48-99CD-A9B9073E34D7}"/>
              </a:ext>
            </a:extLst>
          </p:cNvPr>
          <p:cNvSpPr/>
          <p:nvPr/>
        </p:nvSpPr>
        <p:spPr>
          <a:xfrm>
            <a:off x="0" y="3245005"/>
            <a:ext cx="7563677" cy="28602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78865-E838-4DF3-9FC9-C71195AE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80" y="2998609"/>
            <a:ext cx="5284385" cy="2488041"/>
          </a:xfrm>
        </p:spPr>
        <p:txBody>
          <a:bodyPr/>
          <a:lstStyle/>
          <a:p>
            <a:pPr algn="l">
              <a:lnSpc>
                <a:spcPts val="5500"/>
              </a:lnSpc>
            </a:pPr>
            <a:r>
              <a:rPr lang="en-US" sz="4400" b="0" dirty="0">
                <a:solidFill>
                  <a:schemeClr val="accent1"/>
                </a:solidFill>
              </a:rPr>
              <a:t>Adoption Assistance Program (AAP)</a:t>
            </a:r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12E79E87-330D-4848-B154-2E04596B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9" y="1639750"/>
            <a:ext cx="835767" cy="815215"/>
          </a:xfrm>
          <a:prstGeom prst="rect">
            <a:avLst/>
          </a:prstGeom>
        </p:spPr>
      </p:pic>
      <p:pic>
        <p:nvPicPr>
          <p:cNvPr id="4" name="Picture 3" descr="A picture containing microphone&#10;&#10;Description automatically generated">
            <a:extLst>
              <a:ext uri="{FF2B5EF4-FFF2-40B4-BE49-F238E27FC236}">
                <a16:creationId xmlns:a16="http://schemas.microsoft.com/office/drawing/2014/main" id="{8DA00642-AC0A-4118-8D0E-5BA4DD157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3182" y="-880947"/>
            <a:ext cx="3677478" cy="3677478"/>
          </a:xfrm>
          <a:prstGeom prst="rect">
            <a:avLst/>
          </a:prstGeom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292FCB76-615E-BB40-9C57-9E843472ED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900" y="4902199"/>
            <a:ext cx="66421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around a table&#10;&#10;Description automatically generated with medium confidence">
            <a:extLst>
              <a:ext uri="{FF2B5EF4-FFF2-40B4-BE49-F238E27FC236}">
                <a16:creationId xmlns:a16="http://schemas.microsoft.com/office/drawing/2014/main" id="{9D4D519D-305C-4EA8-9C5E-88055002357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8390" y="0"/>
            <a:ext cx="6022975" cy="6857999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C19D50-E4F2-5B40-AFCA-153335CCC7BC}"/>
              </a:ext>
            </a:extLst>
          </p:cNvPr>
          <p:cNvSpPr/>
          <p:nvPr/>
        </p:nvSpPr>
        <p:spPr>
          <a:xfrm>
            <a:off x="-1" y="0"/>
            <a:ext cx="8134351" cy="6858000"/>
          </a:xfrm>
          <a:prstGeom prst="rect">
            <a:avLst/>
          </a:prstGeom>
          <a:solidFill>
            <a:srgbClr val="33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050" y="538332"/>
            <a:ext cx="6918434" cy="1325563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CC01"/>
                </a:solidFill>
              </a:rPr>
              <a:t>Your Adoption Assistance Program (AAP) account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B3014C62-5FDE-B143-BAE4-51F03AC8E3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747" y="2484466"/>
            <a:ext cx="834392" cy="83439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A2817DA-69B9-CE4C-970F-30CE20B55623}"/>
              </a:ext>
            </a:extLst>
          </p:cNvPr>
          <p:cNvCxnSpPr>
            <a:cxnSpLocks/>
          </p:cNvCxnSpPr>
          <p:nvPr/>
        </p:nvCxnSpPr>
        <p:spPr>
          <a:xfrm>
            <a:off x="971484" y="3409052"/>
            <a:ext cx="1828800" cy="0"/>
          </a:xfrm>
          <a:prstGeom prst="line">
            <a:avLst/>
          </a:prstGeom>
          <a:ln w="12700">
            <a:solidFill>
              <a:srgbClr val="C6C6C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E896E666-9369-694D-BA25-21FFF9D7A6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738" y="2443346"/>
            <a:ext cx="887059" cy="887059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7A6B981-B05C-7242-AB45-C3DCCFB89ADB}"/>
              </a:ext>
            </a:extLst>
          </p:cNvPr>
          <p:cNvSpPr txBox="1">
            <a:spLocks/>
          </p:cNvSpPr>
          <p:nvPr/>
        </p:nvSpPr>
        <p:spPr>
          <a:xfrm>
            <a:off x="928836" y="3516952"/>
            <a:ext cx="1975089" cy="1459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400" dirty="0">
                <a:solidFill>
                  <a:schemeClr val="tx1"/>
                </a:solidFill>
              </a:rPr>
              <a:t>A personal expense account allowing you to pay for eligible adoption-related expenses with </a:t>
            </a:r>
            <a:r>
              <a:rPr lang="en-US" sz="1600" b="1" dirty="0">
                <a:solidFill>
                  <a:srgbClr val="FFCC01"/>
                </a:solidFill>
              </a:rPr>
              <a:t>pretax dollars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40BB13-715E-B248-A29F-730ECED3DE4A}"/>
              </a:ext>
            </a:extLst>
          </p:cNvPr>
          <p:cNvCxnSpPr>
            <a:cxnSpLocks/>
          </p:cNvCxnSpPr>
          <p:nvPr/>
        </p:nvCxnSpPr>
        <p:spPr>
          <a:xfrm>
            <a:off x="3253245" y="3409052"/>
            <a:ext cx="1828800" cy="0"/>
          </a:xfrm>
          <a:prstGeom prst="line">
            <a:avLst/>
          </a:prstGeom>
          <a:ln w="12700">
            <a:solidFill>
              <a:srgbClr val="C6C6C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A8E24A34-0351-F342-BF6F-0650687DD5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79" y="2434623"/>
            <a:ext cx="904503" cy="90450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A4EA72-584F-FA42-A779-0B46BE8DCE2E}"/>
              </a:ext>
            </a:extLst>
          </p:cNvPr>
          <p:cNvCxnSpPr>
            <a:cxnSpLocks/>
          </p:cNvCxnSpPr>
          <p:nvPr/>
        </p:nvCxnSpPr>
        <p:spPr>
          <a:xfrm>
            <a:off x="5547399" y="3409052"/>
            <a:ext cx="1828800" cy="0"/>
          </a:xfrm>
          <a:prstGeom prst="line">
            <a:avLst/>
          </a:prstGeom>
          <a:ln w="12700">
            <a:solidFill>
              <a:srgbClr val="C6C6C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882BE56-C0F6-F940-8AA6-3DFDF5E2C190}"/>
              </a:ext>
            </a:extLst>
          </p:cNvPr>
          <p:cNvSpPr txBox="1">
            <a:spLocks/>
          </p:cNvSpPr>
          <p:nvPr/>
        </p:nvSpPr>
        <p:spPr>
          <a:xfrm>
            <a:off x="3155359" y="3543101"/>
            <a:ext cx="2173021" cy="1435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400" dirty="0">
                <a:solidFill>
                  <a:schemeClr val="tx1"/>
                </a:solidFill>
              </a:rPr>
              <a:t>Your contributions are </a:t>
            </a:r>
            <a:r>
              <a:rPr lang="en-US" sz="1600" b="1" dirty="0">
                <a:solidFill>
                  <a:srgbClr val="FFCC01"/>
                </a:solidFill>
              </a:rPr>
              <a:t>pretax and deducted </a:t>
            </a:r>
            <a:r>
              <a:rPr lang="en-US" sz="1400" dirty="0">
                <a:solidFill>
                  <a:schemeClr val="tx1"/>
                </a:solidFill>
              </a:rPr>
              <a:t>from your paycheck to fund the account</a:t>
            </a:r>
          </a:p>
          <a:p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69AFE8A-FD87-4823-86DD-AAA10C395416}"/>
              </a:ext>
            </a:extLst>
          </p:cNvPr>
          <p:cNvSpPr/>
          <p:nvPr/>
        </p:nvSpPr>
        <p:spPr>
          <a:xfrm>
            <a:off x="287851" y="6381981"/>
            <a:ext cx="22156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/>
              <a:t>3</a:t>
            </a:fld>
            <a:r>
              <a:rPr lang="en-US" sz="1200" dirty="0"/>
              <a:t> </a:t>
            </a:r>
            <a:r>
              <a:rPr lang="en-US" sz="1200" dirty="0">
                <a:solidFill>
                  <a:schemeClr val="accent1"/>
                </a:solidFill>
              </a:rPr>
              <a:t>| </a:t>
            </a:r>
            <a:r>
              <a:rPr lang="en-US" sz="1200" dirty="0"/>
              <a:t>Proprietary + Confidential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06A6A12-5840-49D2-B232-80D7EC3D1A6D}"/>
              </a:ext>
            </a:extLst>
          </p:cNvPr>
          <p:cNvSpPr txBox="1">
            <a:spLocks/>
          </p:cNvSpPr>
          <p:nvPr/>
        </p:nvSpPr>
        <p:spPr>
          <a:xfrm>
            <a:off x="5617601" y="3710831"/>
            <a:ext cx="1902383" cy="689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600" b="1" dirty="0">
                <a:solidFill>
                  <a:srgbClr val="FFCD06"/>
                </a:solidFill>
              </a:rPr>
              <a:t>Save money </a:t>
            </a:r>
            <a:r>
              <a:rPr lang="en-US" sz="1400" dirty="0">
                <a:solidFill>
                  <a:schemeClr val="tx1"/>
                </a:solidFill>
              </a:rPr>
              <a:t>on these costs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35D809-A98E-48CA-88B3-47EAC789E50D}"/>
              </a:ext>
            </a:extLst>
          </p:cNvPr>
          <p:cNvSpPr txBox="1"/>
          <p:nvPr/>
        </p:nvSpPr>
        <p:spPr>
          <a:xfrm>
            <a:off x="3545477" y="6020846"/>
            <a:ext cx="45690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baseline="30000" dirty="0">
                <a:latin typeface="Arial" panose="020B0604020202020204" pitchFamily="34" charset="0"/>
              </a:rPr>
              <a:t>1</a:t>
            </a:r>
            <a:r>
              <a:rPr lang="en-US" sz="900" i="1" dirty="0">
                <a:latin typeface="Arial" panose="020B0604020202020204" pitchFamily="34" charset="0"/>
              </a:rPr>
              <a:t> </a:t>
            </a:r>
            <a:r>
              <a:rPr lang="en-US" sz="900" baseline="30000" dirty="0"/>
              <a:t>1 </a:t>
            </a:r>
            <a:r>
              <a:rPr lang="en-US" sz="900" dirty="0"/>
              <a:t>Depends on your tax filing status.  Please consult your tax advisor with questions</a:t>
            </a:r>
            <a:r>
              <a:rPr lang="en-US" sz="900" i="1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669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38"/>
    </mc:Choice>
    <mc:Fallback xmlns="">
      <p:transition spd="slow" advTm="5803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B83D088-6301-49E6-84DF-66C3FE6B717E}"/>
              </a:ext>
            </a:extLst>
          </p:cNvPr>
          <p:cNvSpPr txBox="1">
            <a:spLocks/>
          </p:cNvSpPr>
          <p:nvPr/>
        </p:nvSpPr>
        <p:spPr>
          <a:xfrm>
            <a:off x="4873000" y="4396912"/>
            <a:ext cx="2070862" cy="1477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800" b="1" dirty="0"/>
              <a:t>Submit a Claim           </a:t>
            </a:r>
            <a:r>
              <a:rPr lang="en-US" sz="1400" b="1" dirty="0"/>
              <a:t>r</a:t>
            </a:r>
            <a:r>
              <a:rPr lang="en-US" sz="1400" dirty="0"/>
              <a:t>eimbursement form and receipts via fax, mail, secured email, or the Further portal*</a:t>
            </a:r>
            <a:endParaRPr lang="en-US" sz="1400" baseline="300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68ABE1D-ED0F-6A4A-8DEA-C61520A4DA20}"/>
              </a:ext>
            </a:extLst>
          </p:cNvPr>
          <p:cNvCxnSpPr>
            <a:cxnSpLocks/>
          </p:cNvCxnSpPr>
          <p:nvPr/>
        </p:nvCxnSpPr>
        <p:spPr>
          <a:xfrm flipV="1">
            <a:off x="43362" y="1987167"/>
            <a:ext cx="12148640" cy="1"/>
          </a:xfrm>
          <a:prstGeom prst="line">
            <a:avLst/>
          </a:prstGeom>
          <a:ln w="44450" cap="rnd" cmpd="sng">
            <a:solidFill>
              <a:srgbClr val="B2B1B1"/>
            </a:solidFill>
            <a:prstDash val="sysDot"/>
            <a:round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5794BD-2266-4F41-A718-30DC42AB197F}"/>
              </a:ext>
            </a:extLst>
          </p:cNvPr>
          <p:cNvGrpSpPr/>
          <p:nvPr/>
        </p:nvGrpSpPr>
        <p:grpSpPr>
          <a:xfrm>
            <a:off x="-1" y="-11723"/>
            <a:ext cx="12192001" cy="1876737"/>
            <a:chOff x="-1" y="-11723"/>
            <a:chExt cx="12192001" cy="1876737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3AE406D6-3660-5243-9DED-3B75C7FC0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-11723"/>
              <a:ext cx="12192001" cy="187673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2C7420-74AD-A14A-9764-544C2AF57411}"/>
                </a:ext>
              </a:extLst>
            </p:cNvPr>
            <p:cNvSpPr/>
            <p:nvPr/>
          </p:nvSpPr>
          <p:spPr>
            <a:xfrm>
              <a:off x="1955410" y="858867"/>
              <a:ext cx="3953022" cy="519707"/>
            </a:xfrm>
            <a:prstGeom prst="rect">
              <a:avLst/>
            </a:prstGeom>
            <a:solidFill>
              <a:srgbClr val="333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5410" y="687471"/>
            <a:ext cx="9307676" cy="769194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C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your AAP Works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(like other spending accounts)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17044" y="2299434"/>
            <a:ext cx="1712697" cy="1111422"/>
          </a:xfrm>
        </p:spPr>
        <p:txBody>
          <a:bodyPr>
            <a:noAutofit/>
          </a:bodyPr>
          <a:lstStyle/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800" b="1" dirty="0"/>
              <a:t>Enroll </a:t>
            </a:r>
            <a:br>
              <a:rPr lang="en-US" sz="1800" b="1" dirty="0"/>
            </a:br>
            <a:r>
              <a:rPr lang="en-US" sz="1400" b="1" dirty="0"/>
              <a:t>i</a:t>
            </a:r>
            <a:r>
              <a:rPr lang="en-US" sz="1400" dirty="0"/>
              <a:t>n your company’s AAP Plan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D9F5E96-9136-4CFE-A3D3-B1195F711C6B}"/>
              </a:ext>
            </a:extLst>
          </p:cNvPr>
          <p:cNvSpPr txBox="1">
            <a:spLocks/>
          </p:cNvSpPr>
          <p:nvPr/>
        </p:nvSpPr>
        <p:spPr>
          <a:xfrm>
            <a:off x="8330022" y="2299434"/>
            <a:ext cx="1988457" cy="1111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E07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Plan Wisely   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any unused money will be forfeited at the end of the plan year</a:t>
            </a:r>
          </a:p>
          <a:p>
            <a:pPr algn="ctr" fontAlgn="base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endParaRPr lang="en-US" sz="1300" dirty="0">
              <a:solidFill>
                <a:srgbClr val="323332"/>
              </a:solidFill>
            </a:endParaRPr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D1ED2291-3072-4447-B604-B8743729BA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8842" y="1569750"/>
            <a:ext cx="701760" cy="737531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77898E1C-1D2D-8F4B-9C04-B4CD367CE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2476" y="1569750"/>
            <a:ext cx="730110" cy="720864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FB73D94E-9750-0B40-86D7-2343554F47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8172" y="1557202"/>
            <a:ext cx="712340" cy="72086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B56C8192-712E-9B47-91CE-CF35608A4C74}"/>
              </a:ext>
            </a:extLst>
          </p:cNvPr>
          <p:cNvSpPr txBox="1">
            <a:spLocks/>
          </p:cNvSpPr>
          <p:nvPr/>
        </p:nvSpPr>
        <p:spPr>
          <a:xfrm>
            <a:off x="4757104" y="2299434"/>
            <a:ext cx="2268326" cy="1111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E07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Estimate          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1400" dirty="0">
                <a:solidFill>
                  <a:srgbClr val="000000"/>
                </a:solidFill>
                <a:latin typeface="Arial" panose="020B0604020202020204"/>
              </a:rPr>
              <a:t>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ow much money you need to put toward adoption-related expenses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9DCFF95E-1F76-904E-B379-2E20F7730A01}"/>
              </a:ext>
            </a:extLst>
          </p:cNvPr>
          <p:cNvSpPr txBox="1">
            <a:spLocks/>
          </p:cNvSpPr>
          <p:nvPr/>
        </p:nvSpPr>
        <p:spPr>
          <a:xfrm>
            <a:off x="1221505" y="4380702"/>
            <a:ext cx="2180856" cy="1111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E07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Select             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ow much money to withhold from each paycheck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72243B01-D2C1-407F-A1D6-E33070C9E575}"/>
              </a:ext>
            </a:extLst>
          </p:cNvPr>
          <p:cNvSpPr txBox="1">
            <a:spLocks/>
          </p:cNvSpPr>
          <p:nvPr/>
        </p:nvSpPr>
        <p:spPr>
          <a:xfrm>
            <a:off x="8288819" y="4349994"/>
            <a:ext cx="2070862" cy="1565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800" b="1" dirty="0"/>
              <a:t>Reimbursed      </a:t>
            </a:r>
            <a:r>
              <a:rPr lang="en-US" sz="1400" b="1" dirty="0"/>
              <a:t>y</a:t>
            </a:r>
            <a:r>
              <a:rPr lang="en-US" sz="1400" dirty="0"/>
              <a:t>ou’ll be reimbursed up to the available balance in your account**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3918F32-7F99-4F85-84B7-FFA693BD50B4}"/>
              </a:ext>
            </a:extLst>
          </p:cNvPr>
          <p:cNvCxnSpPr>
            <a:cxnSpLocks/>
          </p:cNvCxnSpPr>
          <p:nvPr/>
        </p:nvCxnSpPr>
        <p:spPr>
          <a:xfrm flipV="1">
            <a:off x="43362" y="4059096"/>
            <a:ext cx="12148640" cy="1"/>
          </a:xfrm>
          <a:prstGeom prst="line">
            <a:avLst/>
          </a:prstGeom>
          <a:ln w="44450" cap="rnd" cmpd="sng">
            <a:solidFill>
              <a:srgbClr val="B2B1B1"/>
            </a:solidFill>
            <a:prstDash val="sysDot"/>
            <a:round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5760A76B-591B-470D-A650-854B03A5600B}"/>
              </a:ext>
            </a:extLst>
          </p:cNvPr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8172" y="3665432"/>
            <a:ext cx="713232" cy="713232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A859188-0789-4E47-A3C5-A26FDBF043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1909" y="3676049"/>
            <a:ext cx="713045" cy="76609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57C64A7-CC3B-4E8C-AD22-80167FFFE7B2}"/>
              </a:ext>
            </a:extLst>
          </p:cNvPr>
          <p:cNvSpPr txBox="1"/>
          <p:nvPr/>
        </p:nvSpPr>
        <p:spPr>
          <a:xfrm>
            <a:off x="8034337" y="6219759"/>
            <a:ext cx="39717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888" indent="-115888">
              <a:tabLst>
                <a:tab pos="115888" algn="l"/>
              </a:tabLst>
            </a:pPr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* A debit card is not available for this product</a:t>
            </a:r>
          </a:p>
          <a:p>
            <a:pPr marL="115888" indent="-115888">
              <a:tabLst>
                <a:tab pos="115888" algn="l"/>
              </a:tabLst>
            </a:pPr>
            <a:r>
              <a:rPr lang="en-US" sz="800" dirty="0"/>
              <a:t>** Foreign adoption claim payments are limited to after the adoption is successful</a:t>
            </a:r>
          </a:p>
          <a:p>
            <a:endParaRPr lang="en-US" sz="800" dirty="0"/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B4029BEC-3E81-7249-84D4-4DB03726CE1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410" y="3665432"/>
            <a:ext cx="713047" cy="7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97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8A2A881-C1A8-445D-8EBE-F3E26542B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1397" y="-449179"/>
            <a:ext cx="3219094" cy="321909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53167" y="861461"/>
            <a:ext cx="4909645" cy="102509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sz="3200" b="1" dirty="0">
                <a:solidFill>
                  <a:schemeClr val="tx1"/>
                </a:solidFill>
              </a:rPr>
              <a:t>You can use your AAP to pay for: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58189" y="2050180"/>
            <a:ext cx="4347411" cy="364797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spc="-5" dirty="0">
                <a:solidFill>
                  <a:schemeClr val="tx1"/>
                </a:solidFill>
                <a:cs typeface="Arial" panose="020B0604020202020204" pitchFamily="34" charset="0"/>
              </a:rPr>
              <a:t>Agency and placement fees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spc="-5" dirty="0">
                <a:solidFill>
                  <a:schemeClr val="tx1"/>
                </a:solidFill>
                <a:cs typeface="Arial" panose="020B0604020202020204" pitchFamily="34" charset="0"/>
              </a:rPr>
              <a:t>Legal fees and court costs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spc="-5" dirty="0">
                <a:solidFill>
                  <a:schemeClr val="tx1"/>
                </a:solidFill>
                <a:cs typeface="Arial" panose="020B0604020202020204" pitchFamily="34" charset="0"/>
              </a:rPr>
              <a:t>Reasonable travel and lodging expenses related to the adoption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spc="-5" dirty="0">
                <a:solidFill>
                  <a:schemeClr val="tx1"/>
                </a:solidFill>
                <a:cs typeface="Arial" panose="020B0604020202020204" pitchFamily="34" charset="0"/>
              </a:rPr>
              <a:t>Medical expenses for the adoptive child prior to placement</a:t>
            </a:r>
          </a:p>
          <a:p>
            <a:pPr marL="251460" indent="-25146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sz="quarter" idx="14"/>
          </p:nvPr>
        </p:nvSpPr>
        <p:spPr>
          <a:xfrm>
            <a:off x="8542287" y="1424054"/>
            <a:ext cx="2396691" cy="2825767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These you can’t pay for: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8534268" y="2384907"/>
            <a:ext cx="3327532" cy="319378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n-US" sz="1600" dirty="0">
                <a:solidFill>
                  <a:schemeClr val="bg1"/>
                </a:solidFill>
              </a:rPr>
              <a:t>Payments that aren’t related to the adoption of an eligible child as defined by the IRS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n-US" sz="1600" dirty="0">
                <a:solidFill>
                  <a:schemeClr val="bg1"/>
                </a:solidFill>
              </a:rPr>
              <a:t>Expenses from a foreign adoption unless the adoption is successful*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771BB29-40FA-4222-8C8D-C5E2CD0810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337" y="1976652"/>
            <a:ext cx="462983" cy="462983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5D5ADE05-7D82-48DD-9FA1-34EB226693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337" y="2311316"/>
            <a:ext cx="462983" cy="462983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890B7F73-A10F-487A-836C-BA2ACEC33D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337" y="3245319"/>
            <a:ext cx="462983" cy="462983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D7F9C5B-709D-4965-9CEC-BC60B8792BD6}"/>
              </a:ext>
            </a:extLst>
          </p:cNvPr>
          <p:cNvGrpSpPr/>
          <p:nvPr/>
        </p:nvGrpSpPr>
        <p:grpSpPr>
          <a:xfrm>
            <a:off x="226942" y="3577350"/>
            <a:ext cx="1564359" cy="1587508"/>
            <a:chOff x="226942" y="3577350"/>
            <a:chExt cx="1564359" cy="15875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6A40E74-A045-4FE9-97F4-D56705821CA6}"/>
                </a:ext>
              </a:extLst>
            </p:cNvPr>
            <p:cNvSpPr/>
            <p:nvPr/>
          </p:nvSpPr>
          <p:spPr>
            <a:xfrm>
              <a:off x="380754" y="4252979"/>
              <a:ext cx="1410547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Always save your receipts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to ensure proper validation 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of expenses, as required by the IRS</a:t>
              </a:r>
              <a:r>
                <a:rPr lang="en-US" sz="1000" i="1" dirty="0">
                  <a:solidFill>
                    <a:srgbClr val="000000"/>
                  </a:solidFill>
                </a:rPr>
                <a:t>.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26" name="Picture 25" descr="Text&#10;&#10;Description automatically generated">
              <a:extLst>
                <a:ext uri="{FF2B5EF4-FFF2-40B4-BE49-F238E27FC236}">
                  <a16:creationId xmlns:a16="http://schemas.microsoft.com/office/drawing/2014/main" id="{B75D67AE-249F-4A18-BE39-E096A17BC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942" y="3577350"/>
              <a:ext cx="952500" cy="95250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320F5F6-F223-467D-A29E-D04FC211C671}"/>
                </a:ext>
              </a:extLst>
            </p:cNvPr>
            <p:cNvSpPr/>
            <p:nvPr/>
          </p:nvSpPr>
          <p:spPr>
            <a:xfrm>
              <a:off x="419255" y="5119139"/>
              <a:ext cx="1188164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F11DC51D-51A4-4A8A-9AB7-C9ED4F65FD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767" y="1124118"/>
            <a:ext cx="1266524" cy="1266524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C5B9D359-64C0-4F14-A4D2-95E5570630E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322" y="2322821"/>
            <a:ext cx="466344" cy="466344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D49EF9D7-86E4-45C1-86B1-D45CD19C102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322" y="3208957"/>
            <a:ext cx="466344" cy="466344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8C727CB5-C817-4965-A809-C647299300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337" y="2623019"/>
            <a:ext cx="462983" cy="46298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ED5AB34-C32C-405F-BDB7-2D6D02B3E197}"/>
              </a:ext>
            </a:extLst>
          </p:cNvPr>
          <p:cNvSpPr txBox="1"/>
          <p:nvPr/>
        </p:nvSpPr>
        <p:spPr>
          <a:xfrm>
            <a:off x="7931888" y="6231657"/>
            <a:ext cx="41224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563" indent="-55563">
              <a:tabLst>
                <a:tab pos="55563" algn="l"/>
              </a:tabLst>
            </a:pPr>
            <a:r>
              <a:rPr lang="en-US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 IRS rules for domestic and foreign adoptions differ. Consult with your financial advisor for details.</a:t>
            </a:r>
            <a:endParaRPr 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96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D5794BD-2266-4F41-A718-30DC42AB197F}"/>
              </a:ext>
            </a:extLst>
          </p:cNvPr>
          <p:cNvGrpSpPr/>
          <p:nvPr/>
        </p:nvGrpSpPr>
        <p:grpSpPr>
          <a:xfrm>
            <a:off x="-21682" y="11766"/>
            <a:ext cx="12192001" cy="1876737"/>
            <a:chOff x="-1" y="-11723"/>
            <a:chExt cx="12192001" cy="1876737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3AE406D6-3660-5243-9DED-3B75C7FC0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-11723"/>
              <a:ext cx="12192001" cy="187673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2C7420-74AD-A14A-9764-544C2AF57411}"/>
                </a:ext>
              </a:extLst>
            </p:cNvPr>
            <p:cNvSpPr/>
            <p:nvPr/>
          </p:nvSpPr>
          <p:spPr>
            <a:xfrm>
              <a:off x="1955410" y="858867"/>
              <a:ext cx="3953022" cy="519707"/>
            </a:xfrm>
            <a:prstGeom prst="rect">
              <a:avLst/>
            </a:prstGeom>
            <a:solidFill>
              <a:srgbClr val="333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5410" y="687471"/>
            <a:ext cx="4797082" cy="769194"/>
          </a:xfrm>
        </p:spPr>
        <p:txBody>
          <a:bodyPr/>
          <a:lstStyle/>
          <a:p>
            <a:r>
              <a:rPr lang="en-US" sz="3400" dirty="0">
                <a:solidFill>
                  <a:srgbClr val="FFCC01"/>
                </a:solidFill>
              </a:rPr>
              <a:t>After you’re enrolled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E6E13CA-430D-4887-889B-85831B6192AC}"/>
              </a:ext>
            </a:extLst>
          </p:cNvPr>
          <p:cNvGrpSpPr/>
          <p:nvPr/>
        </p:nvGrpSpPr>
        <p:grpSpPr>
          <a:xfrm>
            <a:off x="1644896" y="2338130"/>
            <a:ext cx="5003553" cy="3047631"/>
            <a:chOff x="1444872" y="2214305"/>
            <a:chExt cx="4736854" cy="304763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257F174-3428-4189-837E-BBBC320ECA4F}"/>
                </a:ext>
              </a:extLst>
            </p:cNvPr>
            <p:cNvSpPr txBox="1"/>
            <p:nvPr/>
          </p:nvSpPr>
          <p:spPr>
            <a:xfrm>
              <a:off x="1933730" y="2307281"/>
              <a:ext cx="4247996" cy="29546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800" dirty="0">
                  <a:effectLst/>
                </a:rPr>
                <a:t>Receive your Spending Account I.D.       by mail</a:t>
              </a:r>
            </a:p>
            <a:p>
              <a:pPr>
                <a:spcAft>
                  <a:spcPts val="1200"/>
                </a:spcAft>
              </a:pPr>
              <a:r>
                <a:rPr lang="en-US" sz="1800" dirty="0">
                  <a:effectLst/>
                </a:rPr>
                <a:t>Register on hellofurther.com</a:t>
              </a:r>
            </a:p>
            <a:p>
              <a:pPr>
                <a:spcAft>
                  <a:spcPts val="1200"/>
                </a:spcAft>
              </a:pPr>
              <a:r>
                <a:rPr lang="en-US" sz="1800" dirty="0">
                  <a:effectLst/>
                </a:rPr>
                <a:t>Submit claims for reimbursement</a:t>
              </a:r>
            </a:p>
            <a:p>
              <a:pPr>
                <a:spcAft>
                  <a:spcPts val="1200"/>
                </a:spcAft>
              </a:pPr>
              <a:r>
                <a:rPr lang="en-US" sz="1800" dirty="0">
                  <a:effectLst/>
                </a:rPr>
                <a:t>View account activity and check balances</a:t>
              </a:r>
            </a:p>
            <a:p>
              <a:pPr>
                <a:spcAft>
                  <a:spcPts val="1200"/>
                </a:spcAft>
              </a:pPr>
              <a:r>
                <a:rPr lang="en-US" sz="1800" dirty="0">
                  <a:effectLst/>
                </a:rPr>
                <a:t>Download forms and upload receipts</a:t>
              </a:r>
            </a:p>
            <a:p>
              <a:pPr eaLnBrk="0" fontAlgn="base" hangingPunct="0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accent1"/>
                </a:buClr>
                <a:buSzPct val="100000"/>
                <a:defRPr/>
              </a:pPr>
              <a:endParaRPr lang="en-US" sz="1800" strike="sngStrike" kern="0" dirty="0">
                <a:solidFill>
                  <a:schemeClr val="tx2"/>
                </a:solidFill>
                <a:ea typeface="ＭＳ Ｐゴシック" pitchFamily="-105" charset="-128"/>
                <a:cs typeface="Arial Narrow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1754D9B2-7077-4462-96F5-6B489CD44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4872" y="2214305"/>
              <a:ext cx="548640" cy="54864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0F44EB4F-406B-40BA-9D69-D6045209F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4872" y="2919232"/>
              <a:ext cx="548640" cy="548640"/>
            </a:xfrm>
            <a:prstGeom prst="rect">
              <a:avLst/>
            </a:prstGeom>
          </p:spPr>
        </p:pic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CB7D0D6C-C28C-41CC-BF42-D46DBFF67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4872" y="3350482"/>
              <a:ext cx="548640" cy="548640"/>
            </a:xfrm>
            <a:prstGeom prst="rect">
              <a:avLst/>
            </a:prstGeom>
          </p:spPr>
        </p:pic>
      </p:grp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B404721-8CFB-494B-BF46-5A84D69681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0856" y="1541806"/>
            <a:ext cx="1591059" cy="159410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27358EB-6BE5-4670-8985-4E5C3B88551A}"/>
              </a:ext>
            </a:extLst>
          </p:cNvPr>
          <p:cNvGrpSpPr/>
          <p:nvPr/>
        </p:nvGrpSpPr>
        <p:grpSpPr>
          <a:xfrm>
            <a:off x="5886751" y="2319339"/>
            <a:ext cx="6432698" cy="3796168"/>
            <a:chOff x="-223283" y="1594404"/>
            <a:chExt cx="6432698" cy="379616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E3A9D6A-3E3D-45BA-8EC5-CAF57402D1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457" b="7918"/>
            <a:stretch/>
          </p:blipFill>
          <p:spPr>
            <a:xfrm>
              <a:off x="-223283" y="1594404"/>
              <a:ext cx="6432698" cy="37961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EA4A8BD-B011-4243-8A7D-4B2C7EC932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" r="2892" b="43688"/>
            <a:stretch/>
          </p:blipFill>
          <p:spPr>
            <a:xfrm>
              <a:off x="914400" y="2089092"/>
              <a:ext cx="4157330" cy="26104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ADF9421C-E6EC-4346-8F4B-A0BD298E39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896" y="3901027"/>
            <a:ext cx="579530" cy="548640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B4243CC1-589C-4E1F-B542-70692D61B3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490" y="4318190"/>
            <a:ext cx="579530" cy="548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DB5B39-E36D-454C-8B1F-0D18BED84D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7672" y="2814027"/>
            <a:ext cx="4157330" cy="261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34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9020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Let’s get started</a:t>
            </a:r>
            <a:br>
              <a:rPr lang="en-US" sz="3200" dirty="0">
                <a:latin typeface="+mn-lt"/>
              </a:rPr>
            </a:br>
            <a:r>
              <a:rPr lang="en-US" sz="2000" dirty="0">
                <a:latin typeface="+mn-lt"/>
              </a:rPr>
              <a:t>Our expert service team is ready to help.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152" y="3270417"/>
            <a:ext cx="887522" cy="887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18" y="3270417"/>
            <a:ext cx="925032" cy="9250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3403" y="4144795"/>
            <a:ext cx="38312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ea typeface="ＭＳ Ｐゴシック" pitchFamily="-105" charset="-128"/>
                <a:cs typeface="Arial Narrow" pitchFamily="34" charset="0"/>
              </a:rPr>
              <a:t>hellofurther.com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79778E-3F6B-4D65-9B65-C1DA2B1D1577}"/>
              </a:ext>
            </a:extLst>
          </p:cNvPr>
          <p:cNvSpPr/>
          <p:nvPr/>
        </p:nvSpPr>
        <p:spPr>
          <a:xfrm>
            <a:off x="2124103" y="4168884"/>
            <a:ext cx="3831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r-IN" sz="2200" dirty="0">
                <a:solidFill>
                  <a:schemeClr val="bg1"/>
                </a:solidFill>
              </a:rPr>
              <a:t>800-859-2144</a:t>
            </a:r>
            <a:endParaRPr lang="en-US" sz="22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M-F 7 AM - 8 pm CST</a:t>
            </a:r>
          </a:p>
          <a:p>
            <a:pPr algn="ctr"/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19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648674"/>
      </p:ext>
    </p:extLst>
  </p:cSld>
  <p:clrMapOvr>
    <a:masterClrMapping/>
  </p:clrMapOvr>
</p:sld>
</file>

<file path=ppt/theme/theme1.xml><?xml version="1.0" encoding="utf-8"?>
<a:theme xmlns:a="http://schemas.openxmlformats.org/drawingml/2006/main" name="Further Slide Master">
  <a:themeElements>
    <a:clrScheme name="Further-Color-Theme">
      <a:dk1>
        <a:srgbClr val="000000"/>
      </a:dk1>
      <a:lt1>
        <a:srgbClr val="FEFFFE"/>
      </a:lt1>
      <a:dk2>
        <a:srgbClr val="323332"/>
      </a:dk2>
      <a:lt2>
        <a:srgbClr val="F4F5F4"/>
      </a:lt2>
      <a:accent1>
        <a:srgbClr val="FFCE07"/>
      </a:accent1>
      <a:accent2>
        <a:srgbClr val="656765"/>
      </a:accent2>
      <a:accent3>
        <a:srgbClr val="000000"/>
      </a:accent3>
      <a:accent4>
        <a:srgbClr val="FFCE07"/>
      </a:accent4>
      <a:accent5>
        <a:srgbClr val="656765"/>
      </a:accent5>
      <a:accent6>
        <a:srgbClr val="000000"/>
      </a:accent6>
      <a:hlink>
        <a:srgbClr val="0563C1"/>
      </a:hlink>
      <a:folHlink>
        <a:srgbClr val="85A4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4F5BC6F0222E40962095F55BAD6827" ma:contentTypeVersion="13" ma:contentTypeDescription="Create a new document." ma:contentTypeScope="" ma:versionID="dc26424447c9db8c8dc8b0e34434d3b1">
  <xsd:schema xmlns:xsd="http://www.w3.org/2001/XMLSchema" xmlns:xs="http://www.w3.org/2001/XMLSchema" xmlns:p="http://schemas.microsoft.com/office/2006/metadata/properties" xmlns:ns2="b4ef3119-35a3-42a0-a6fb-c13e2a0dafcd" xmlns:ns3="f1e281e2-57c3-43c1-96a4-095405229f68" targetNamespace="http://schemas.microsoft.com/office/2006/metadata/properties" ma:root="true" ma:fieldsID="85d32eb16eccc12c3e73a037f5b022b2" ns2:_="" ns3:_="">
    <xsd:import namespace="b4ef3119-35a3-42a0-a6fb-c13e2a0dafcd"/>
    <xsd:import namespace="f1e281e2-57c3-43c1-96a4-095405229f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f3119-35a3-42a0-a6fb-c13e2a0daf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e281e2-57c3-43c1-96a4-095405229f6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B6CC31-9073-40DB-9015-696760D96F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44A7EB-3792-4179-B9F7-030A6F8ED5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ef3119-35a3-42a0-a6fb-c13e2a0dafcd"/>
    <ds:schemaRef ds:uri="f1e281e2-57c3-43c1-96a4-095405229f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AC605B-4AA4-4B14-A9FE-4002B2D20045}">
  <ds:schemaRefs>
    <ds:schemaRef ds:uri="http://www.w3.org/XML/1998/namespace"/>
    <ds:schemaRef ds:uri="f1e281e2-57c3-43c1-96a4-095405229f68"/>
    <ds:schemaRef ds:uri="http://purl.org/dc/terms/"/>
    <ds:schemaRef ds:uri="http://schemas.microsoft.com/office/2006/metadata/properties"/>
    <ds:schemaRef ds:uri="http://schemas.microsoft.com/office/2006/documentManagement/types"/>
    <ds:schemaRef ds:uri="b4ef3119-35a3-42a0-a6fb-c13e2a0dafcd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22144</TotalTime>
  <Words>374</Words>
  <Application>Microsoft Office PowerPoint</Application>
  <PresentationFormat>Widescreen</PresentationFormat>
  <Paragraphs>47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Further Slide Master</vt:lpstr>
      <vt:lpstr>Further</vt:lpstr>
      <vt:lpstr>Adoption Assistance Program (AAP)</vt:lpstr>
      <vt:lpstr>Your Adoption Assistance Program (AAP) account</vt:lpstr>
      <vt:lpstr>How your AAP Works   (like other spending accounts)</vt:lpstr>
      <vt:lpstr>You can use your AAP to pay for:</vt:lpstr>
      <vt:lpstr>After you’re enrolled</vt:lpstr>
      <vt:lpstr>Let’s get started Our expert service team is ready to help.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Bemmels, Lindsey</dc:creator>
  <cp:lastModifiedBy>Lien, Sandy</cp:lastModifiedBy>
  <cp:revision>531</cp:revision>
  <dcterms:created xsi:type="dcterms:W3CDTF">2021-03-17T18:39:15Z</dcterms:created>
  <dcterms:modified xsi:type="dcterms:W3CDTF">2021-07-21T20:45:04Z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0x010100394F5BC6F0222E40962095F55BAD6827</vt:lpwstr>
  </property>
</Properties>
</file>